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9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98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2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92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94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Layout+xml" PartName="/ppt/slideLayouts/slideLayout9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95.xml"/>
  <Override ContentType="application/vnd.openxmlformats-officedocument.presentationml.slideLayout+xml" PartName="/ppt/slideLayouts/slideLayout101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99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100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93.xml"/>
  <Override ContentType="application/vnd.openxmlformats-officedocument.presentationml.slideLayout+xml" PartName="/ppt/slideLayouts/slideLayout27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50" r:id="rId5"/>
    <p:sldMasterId id="214748375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y="5143500" cx="9144000"/>
  <p:notesSz cx="6858000" cy="9144000"/>
  <p:embeddedFontLst>
    <p:embeddedFont>
      <p:font typeface="Newsreader"/>
      <p:regular r:id="rId20"/>
      <p:bold r:id="rId21"/>
      <p:italic r:id="rId22"/>
      <p:boldItalic r:id="rId23"/>
    </p:embeddedFont>
    <p:embeddedFont>
      <p:font typeface="Sora"/>
      <p:regular r:id="rId24"/>
      <p:bold r:id="rId25"/>
    </p:embeddedFont>
    <p:embeddedFont>
      <p:font typeface="Newsreader SemiBold"/>
      <p:regular r:id="rId26"/>
      <p:bold r:id="rId27"/>
      <p:italic r:id="rId28"/>
      <p:boldItalic r:id="rId29"/>
    </p:embeddedFont>
    <p:embeddedFont>
      <p:font typeface="IBM Plex Sans"/>
      <p:regular r:id="rId30"/>
      <p:bold r:id="rId31"/>
      <p:italic r:id="rId32"/>
      <p:boldItalic r:id="rId33"/>
    </p:embeddedFont>
    <p:embeddedFont>
      <p:font typeface="Sora SemiBold"/>
      <p:regular r:id="rId34"/>
      <p:bold r:id="rId35"/>
    </p:embeddedFont>
    <p:embeddedFont>
      <p:font typeface="IBM Plex Sans Medium"/>
      <p:regular r:id="rId36"/>
      <p:bold r:id="rId37"/>
      <p:italic r:id="rId38"/>
      <p:boldItalic r:id="rId39"/>
    </p:embeddedFont>
    <p:embeddedFont>
      <p:font typeface="Sora Light"/>
      <p:regular r:id="rId40"/>
      <p:bold r:id="rId41"/>
    </p:embeddedFont>
    <p:embeddedFont>
      <p:font typeface="Google Sans Text"/>
      <p:regular r:id="rId42"/>
      <p:bold r:id="rId43"/>
      <p:italic r:id="rId44"/>
      <p:boldItalic r:id="rId45"/>
    </p:embeddedFont>
    <p:embeddedFont>
      <p:font typeface="DM Sans Light"/>
      <p:regular r:id="rId46"/>
      <p:bold r:id="rId47"/>
      <p:italic r:id="rId48"/>
      <p:boldItalic r:id="rId49"/>
    </p:embeddedFont>
    <p:embeddedFont>
      <p:font typeface="DM Sans SemiBold"/>
      <p:regular r:id="rId50"/>
      <p:bold r:id="rId51"/>
      <p:italic r:id="rId52"/>
      <p:boldItalic r:id="rId53"/>
    </p:embeddedFont>
    <p:embeddedFont>
      <p:font typeface="Sora ExtraLight"/>
      <p:regular r:id="rId54"/>
      <p:bold r:id="rId55"/>
    </p:embeddedFont>
    <p:embeddedFont>
      <p:font typeface="DM Sans"/>
      <p:regular r:id="rId56"/>
      <p:bold r:id="rId57"/>
      <p:italic r:id="rId58"/>
      <p:boldItalic r:id="rId59"/>
    </p:embeddedFont>
    <p:embeddedFont>
      <p:font typeface="Sora Medium"/>
      <p:regular r:id="rId60"/>
      <p:bold r:id="rId61"/>
    </p:embeddedFont>
    <p:embeddedFont>
      <p:font typeface="IBM Plex Sans SemiBold"/>
      <p:regular r:id="rId62"/>
      <p:bold r:id="rId63"/>
      <p:italic r:id="rId64"/>
      <p:boldItalic r:id="rId6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18EE9E3-CB9E-4089-BDE6-550D06E39CAB}">
  <a:tblStyle styleId="{C18EE9E3-CB9E-4089-BDE6-550D06E39CA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SoraLight-regular.fntdata"/><Relationship Id="rId42" Type="http://schemas.openxmlformats.org/officeDocument/2006/relationships/font" Target="fonts/GoogleSansText-regular.fntdata"/><Relationship Id="rId41" Type="http://schemas.openxmlformats.org/officeDocument/2006/relationships/font" Target="fonts/SoraLight-bold.fntdata"/><Relationship Id="rId44" Type="http://schemas.openxmlformats.org/officeDocument/2006/relationships/font" Target="fonts/GoogleSansText-italic.fntdata"/><Relationship Id="rId43" Type="http://schemas.openxmlformats.org/officeDocument/2006/relationships/font" Target="fonts/GoogleSansText-bold.fntdata"/><Relationship Id="rId46" Type="http://schemas.openxmlformats.org/officeDocument/2006/relationships/font" Target="fonts/DMSansLight-regular.fntdata"/><Relationship Id="rId45" Type="http://schemas.openxmlformats.org/officeDocument/2006/relationships/font" Target="fonts/GoogleSansText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48" Type="http://schemas.openxmlformats.org/officeDocument/2006/relationships/font" Target="fonts/DMSansLight-italic.fntdata"/><Relationship Id="rId47" Type="http://schemas.openxmlformats.org/officeDocument/2006/relationships/font" Target="fonts/DMSansLight-bold.fntdata"/><Relationship Id="rId49" Type="http://schemas.openxmlformats.org/officeDocument/2006/relationships/font" Target="fonts/DMSansLight-boldItalic.fntdata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IBMPlexSans-bold.fntdata"/><Relationship Id="rId30" Type="http://schemas.openxmlformats.org/officeDocument/2006/relationships/font" Target="fonts/IBMPlexSans-regular.fntdata"/><Relationship Id="rId33" Type="http://schemas.openxmlformats.org/officeDocument/2006/relationships/font" Target="fonts/IBMPlexSans-boldItalic.fntdata"/><Relationship Id="rId32" Type="http://schemas.openxmlformats.org/officeDocument/2006/relationships/font" Target="fonts/IBMPlexSans-italic.fntdata"/><Relationship Id="rId35" Type="http://schemas.openxmlformats.org/officeDocument/2006/relationships/font" Target="fonts/SoraSemiBold-bold.fntdata"/><Relationship Id="rId34" Type="http://schemas.openxmlformats.org/officeDocument/2006/relationships/font" Target="fonts/SoraSemiBold-regular.fntdata"/><Relationship Id="rId37" Type="http://schemas.openxmlformats.org/officeDocument/2006/relationships/font" Target="fonts/IBMPlexSansMedium-bold.fntdata"/><Relationship Id="rId36" Type="http://schemas.openxmlformats.org/officeDocument/2006/relationships/font" Target="fonts/IBMPlexSansMedium-regular.fntdata"/><Relationship Id="rId39" Type="http://schemas.openxmlformats.org/officeDocument/2006/relationships/font" Target="fonts/IBMPlexSansMedium-boldItalic.fntdata"/><Relationship Id="rId38" Type="http://schemas.openxmlformats.org/officeDocument/2006/relationships/font" Target="fonts/IBMPlexSansMedium-italic.fntdata"/><Relationship Id="rId62" Type="http://schemas.openxmlformats.org/officeDocument/2006/relationships/font" Target="fonts/IBMPlexSansSemiBold-regular.fntdata"/><Relationship Id="rId61" Type="http://schemas.openxmlformats.org/officeDocument/2006/relationships/font" Target="fonts/SoraMedium-bold.fntdata"/><Relationship Id="rId20" Type="http://schemas.openxmlformats.org/officeDocument/2006/relationships/font" Target="fonts/Newsreader-regular.fntdata"/><Relationship Id="rId64" Type="http://schemas.openxmlformats.org/officeDocument/2006/relationships/font" Target="fonts/IBMPlexSansSemiBold-italic.fntdata"/><Relationship Id="rId63" Type="http://schemas.openxmlformats.org/officeDocument/2006/relationships/font" Target="fonts/IBMPlexSansSemiBold-bold.fntdata"/><Relationship Id="rId22" Type="http://schemas.openxmlformats.org/officeDocument/2006/relationships/font" Target="fonts/Newsreader-italic.fntdata"/><Relationship Id="rId21" Type="http://schemas.openxmlformats.org/officeDocument/2006/relationships/font" Target="fonts/Newsreader-bold.fntdata"/><Relationship Id="rId65" Type="http://schemas.openxmlformats.org/officeDocument/2006/relationships/font" Target="fonts/IBMPlexSansSemiBold-boldItalic.fntdata"/><Relationship Id="rId24" Type="http://schemas.openxmlformats.org/officeDocument/2006/relationships/font" Target="fonts/Sora-regular.fntdata"/><Relationship Id="rId23" Type="http://schemas.openxmlformats.org/officeDocument/2006/relationships/font" Target="fonts/Newsreader-boldItalic.fntdata"/><Relationship Id="rId60" Type="http://schemas.openxmlformats.org/officeDocument/2006/relationships/font" Target="fonts/SoraMedium-regular.fntdata"/><Relationship Id="rId26" Type="http://schemas.openxmlformats.org/officeDocument/2006/relationships/font" Target="fonts/NewsreaderSemiBold-regular.fntdata"/><Relationship Id="rId25" Type="http://schemas.openxmlformats.org/officeDocument/2006/relationships/font" Target="fonts/Sora-bold.fntdata"/><Relationship Id="rId28" Type="http://schemas.openxmlformats.org/officeDocument/2006/relationships/font" Target="fonts/NewsreaderSemiBold-italic.fntdata"/><Relationship Id="rId27" Type="http://schemas.openxmlformats.org/officeDocument/2006/relationships/font" Target="fonts/NewsreaderSemiBold-bold.fntdata"/><Relationship Id="rId29" Type="http://schemas.openxmlformats.org/officeDocument/2006/relationships/font" Target="fonts/NewsreaderSemiBold-boldItalic.fntdata"/><Relationship Id="rId51" Type="http://schemas.openxmlformats.org/officeDocument/2006/relationships/font" Target="fonts/DMSansSemiBold-bold.fntdata"/><Relationship Id="rId50" Type="http://schemas.openxmlformats.org/officeDocument/2006/relationships/font" Target="fonts/DMSansSemiBold-regular.fntdata"/><Relationship Id="rId53" Type="http://schemas.openxmlformats.org/officeDocument/2006/relationships/font" Target="fonts/DMSansSemiBold-boldItalic.fntdata"/><Relationship Id="rId52" Type="http://schemas.openxmlformats.org/officeDocument/2006/relationships/font" Target="fonts/DMSansSemiBold-italic.fntdata"/><Relationship Id="rId11" Type="http://schemas.openxmlformats.org/officeDocument/2006/relationships/slide" Target="slides/slide4.xml"/><Relationship Id="rId55" Type="http://schemas.openxmlformats.org/officeDocument/2006/relationships/font" Target="fonts/SoraExtraLight-bold.fntdata"/><Relationship Id="rId10" Type="http://schemas.openxmlformats.org/officeDocument/2006/relationships/slide" Target="slides/slide3.xml"/><Relationship Id="rId54" Type="http://schemas.openxmlformats.org/officeDocument/2006/relationships/font" Target="fonts/SoraExtraLight-regular.fntdata"/><Relationship Id="rId13" Type="http://schemas.openxmlformats.org/officeDocument/2006/relationships/slide" Target="slides/slide6.xml"/><Relationship Id="rId57" Type="http://schemas.openxmlformats.org/officeDocument/2006/relationships/font" Target="fonts/DMSans-bold.fntdata"/><Relationship Id="rId12" Type="http://schemas.openxmlformats.org/officeDocument/2006/relationships/slide" Target="slides/slide5.xml"/><Relationship Id="rId56" Type="http://schemas.openxmlformats.org/officeDocument/2006/relationships/font" Target="fonts/DMSans-regular.fntdata"/><Relationship Id="rId15" Type="http://schemas.openxmlformats.org/officeDocument/2006/relationships/slide" Target="slides/slide8.xml"/><Relationship Id="rId59" Type="http://schemas.openxmlformats.org/officeDocument/2006/relationships/font" Target="fonts/DMSans-boldItalic.fntdata"/><Relationship Id="rId14" Type="http://schemas.openxmlformats.org/officeDocument/2006/relationships/slide" Target="slides/slide7.xml"/><Relationship Id="rId58" Type="http://schemas.openxmlformats.org/officeDocument/2006/relationships/font" Target="fonts/DMSans-italic.fntdata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jpg>
</file>

<file path=ppt/media/image12.png>
</file>

<file path=ppt/media/image13.jpg>
</file>

<file path=ppt/media/image14.jpg>
</file>

<file path=ppt/media/image17.png>
</file>

<file path=ppt/media/image18.jp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3" name="Shape 1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4" name="Google Shape;1344;g39b13220ffd_0_39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5" name="Google Shape;1345;g39b13220ffd_0_39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6" name="Shape 1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7" name="Google Shape;1457;g39b13220ffd_0_44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8" name="Google Shape;1458;g39b13220ffd_0_44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5" name="Shape 1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6" name="Google Shape;1466;g39b13220ffd_0_42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7" name="Google Shape;1467;g39b13220ffd_0_4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7" name="Shape 1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8" name="Google Shape;1488;g39b13220ffd_0_44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9" name="Google Shape;1489;g39b13220ffd_0_44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g39b13220ffd_0_39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7" name="Google Shape;1357;g39b13220ffd_0_39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4" name="Shape 1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5" name="Google Shape;1365;g39b13220ffd_0_40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6" name="Google Shape;1366;g39b13220ffd_0_40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4" name="Shape 1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5" name="Google Shape;1375;g39b13220ffd_0_40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6" name="Google Shape;1376;g39b13220ffd_0_40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3" name="Shape 1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4" name="Google Shape;1394;g39b13220ffd_0_54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5" name="Google Shape;1395;g39b13220ffd_0_54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1" name="Shape 1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" name="Google Shape;1402;g39b13220ffd_0_53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3" name="Google Shape;1403;g39b13220ffd_0_53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2" name="Shape 1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" name="Google Shape;1413;g39b13220ffd_0_40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4" name="Google Shape;1414;g39b13220ffd_0_40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3" name="Shape 1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4" name="Google Shape;1424;g39b13220ffd_0_39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5" name="Google Shape;1425;g39b13220ffd_0_39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5" name="Shape 1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6" name="Google Shape;1446;g39b13220ffd_0_40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7" name="Google Shape;1447;g39b13220ffd_0_40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title only">
  <p:cSld name="BLANK_1_1_1_1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title"/>
          </p:nvPr>
        </p:nvSpPr>
        <p:spPr>
          <a:xfrm>
            <a:off x="361975" y="957403"/>
            <a:ext cx="56274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1" name="Google Shape;11;p2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- Alt 1">
  <p:cSld name="BLANK_1_1_1_1_1_1_1_1_1_1_1_1_1_1_1_2">
    <p:bg>
      <p:bgPr>
        <a:solidFill>
          <a:schemeClr val="lt1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1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9" name="Google Shape;99;p11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0" name="Google Shape;100;p11"/>
          <p:cNvSpPr txBox="1"/>
          <p:nvPr>
            <p:ph idx="2" type="body"/>
          </p:nvPr>
        </p:nvSpPr>
        <p:spPr>
          <a:xfrm>
            <a:off x="7130875" y="3628800"/>
            <a:ext cx="1645800" cy="68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01" name="Google Shape;101;p11"/>
          <p:cNvSpPr txBox="1"/>
          <p:nvPr>
            <p:ph idx="3" type="subTitle"/>
          </p:nvPr>
        </p:nvSpPr>
        <p:spPr>
          <a:xfrm>
            <a:off x="7130875" y="2586820"/>
            <a:ext cx="1645800" cy="152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ewsreader SemiBold"/>
              <a:buNone/>
              <a:defRPr sz="1100">
                <a:solidFill>
                  <a:schemeClr val="dk1"/>
                </a:solidFill>
                <a:latin typeface="Newsreader SemiBold"/>
                <a:ea typeface="Newsreader SemiBold"/>
                <a:cs typeface="Newsreader SemiBold"/>
                <a:sym typeface="Newsread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02" name="Google Shape;102;p11"/>
          <p:cNvSpPr txBox="1"/>
          <p:nvPr>
            <p:ph idx="4" type="subTitle"/>
          </p:nvPr>
        </p:nvSpPr>
        <p:spPr>
          <a:xfrm>
            <a:off x="7130875" y="2791120"/>
            <a:ext cx="16458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03" name="Google Shape;103;p11"/>
          <p:cNvSpPr txBox="1"/>
          <p:nvPr>
            <p:ph idx="5" type="body"/>
          </p:nvPr>
        </p:nvSpPr>
        <p:spPr>
          <a:xfrm>
            <a:off x="4892138" y="3628800"/>
            <a:ext cx="1645800" cy="68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04" name="Google Shape;104;p11"/>
          <p:cNvSpPr txBox="1"/>
          <p:nvPr>
            <p:ph idx="6" type="subTitle"/>
          </p:nvPr>
        </p:nvSpPr>
        <p:spPr>
          <a:xfrm>
            <a:off x="4892138" y="2586820"/>
            <a:ext cx="1645800" cy="152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ewsreader SemiBold"/>
              <a:buNone/>
              <a:defRPr sz="1100">
                <a:solidFill>
                  <a:schemeClr val="dk1"/>
                </a:solidFill>
                <a:latin typeface="Newsreader SemiBold"/>
                <a:ea typeface="Newsreader SemiBold"/>
                <a:cs typeface="Newsreader SemiBold"/>
                <a:sym typeface="Newsread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05" name="Google Shape;105;p11"/>
          <p:cNvSpPr txBox="1"/>
          <p:nvPr>
            <p:ph idx="7" type="subTitle"/>
          </p:nvPr>
        </p:nvSpPr>
        <p:spPr>
          <a:xfrm>
            <a:off x="4892138" y="2791120"/>
            <a:ext cx="16458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06" name="Google Shape;106;p11"/>
          <p:cNvSpPr txBox="1"/>
          <p:nvPr>
            <p:ph idx="8" type="body"/>
          </p:nvPr>
        </p:nvSpPr>
        <p:spPr>
          <a:xfrm>
            <a:off x="2607050" y="3628800"/>
            <a:ext cx="1645800" cy="68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07" name="Google Shape;107;p11"/>
          <p:cNvSpPr txBox="1"/>
          <p:nvPr>
            <p:ph idx="9" type="subTitle"/>
          </p:nvPr>
        </p:nvSpPr>
        <p:spPr>
          <a:xfrm>
            <a:off x="2607050" y="2586820"/>
            <a:ext cx="1645800" cy="152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ewsreader SemiBold"/>
              <a:buNone/>
              <a:defRPr sz="1100">
                <a:solidFill>
                  <a:schemeClr val="dk1"/>
                </a:solidFill>
                <a:latin typeface="Newsreader SemiBold"/>
                <a:ea typeface="Newsreader SemiBold"/>
                <a:cs typeface="Newsreader SemiBold"/>
                <a:sym typeface="Newsread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08" name="Google Shape;108;p11"/>
          <p:cNvSpPr txBox="1"/>
          <p:nvPr>
            <p:ph idx="13" type="subTitle"/>
          </p:nvPr>
        </p:nvSpPr>
        <p:spPr>
          <a:xfrm>
            <a:off x="2607050" y="2791120"/>
            <a:ext cx="16458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09" name="Google Shape;109;p11"/>
          <p:cNvSpPr txBox="1"/>
          <p:nvPr>
            <p:ph idx="14" type="body"/>
          </p:nvPr>
        </p:nvSpPr>
        <p:spPr>
          <a:xfrm>
            <a:off x="361975" y="3628800"/>
            <a:ext cx="1645800" cy="680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10" name="Google Shape;110;p11"/>
          <p:cNvSpPr txBox="1"/>
          <p:nvPr>
            <p:ph idx="15" type="subTitle"/>
          </p:nvPr>
        </p:nvSpPr>
        <p:spPr>
          <a:xfrm>
            <a:off x="361975" y="2586820"/>
            <a:ext cx="1645800" cy="152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ewsreader SemiBold"/>
              <a:buNone/>
              <a:defRPr sz="1100">
                <a:solidFill>
                  <a:schemeClr val="dk1"/>
                </a:solidFill>
                <a:latin typeface="Newsreader SemiBold"/>
                <a:ea typeface="Newsreader SemiBold"/>
                <a:cs typeface="Newsreader SemiBold"/>
                <a:sym typeface="Newsread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DM Sans Light"/>
              <a:buNone/>
              <a:defRPr sz="11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11" name="Google Shape;111;p11"/>
          <p:cNvSpPr txBox="1"/>
          <p:nvPr>
            <p:ph idx="16" type="subTitle"/>
          </p:nvPr>
        </p:nvSpPr>
        <p:spPr>
          <a:xfrm>
            <a:off x="361975" y="2791120"/>
            <a:ext cx="16458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12" name="Google Shape;112;p11"/>
          <p:cNvSpPr txBox="1"/>
          <p:nvPr>
            <p:ph idx="17" type="subTitle"/>
          </p:nvPr>
        </p:nvSpPr>
        <p:spPr>
          <a:xfrm>
            <a:off x="2490450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13" name="Google Shape;113;p11"/>
          <p:cNvSpPr txBox="1"/>
          <p:nvPr>
            <p:ph type="title"/>
          </p:nvPr>
        </p:nvSpPr>
        <p:spPr>
          <a:xfrm>
            <a:off x="1406600" y="988557"/>
            <a:ext cx="63309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1319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102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321" name="Google Shape;1321;p102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322" name="Google Shape;1322;p102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323" name="Google Shape;1323;p102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324" name="Google Shape;1324;p102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1325" name="Google Shape;1325;p102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326" name="Google Shape;1326;p10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27" name="Google Shape;1327;p102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28" name="Google Shape;1328;p102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29" name="Google Shape;1329;p102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1330" name="Shape 1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" name="Google Shape;1331;p103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1332" name="Shape 1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3" name="Google Shape;1333;p104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334" name="Google Shape;1334;p104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335" name="Google Shape;1335;p104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336" name="Google Shape;1336;p104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337" name="Google Shape;1337;p104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338" name="Google Shape;1338;p104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339" name="Google Shape;1339;p104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40" name="Google Shape;1340;p104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341" name="Google Shape;1341;p104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1342" name="Google Shape;1342;p104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>
  <p:cSld name="CUSTOM_7_1_1_1_1_1_1_1_1_1_1_1_1_1_1_1_1">
    <p:bg>
      <p:bgPr>
        <a:solidFill>
          <a:schemeClr val="lt1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2"/>
          <p:cNvSpPr/>
          <p:nvPr>
            <p:ph idx="2" type="pic"/>
          </p:nvPr>
        </p:nvSpPr>
        <p:spPr>
          <a:xfrm>
            <a:off x="4587725" y="-8750"/>
            <a:ext cx="4572000" cy="5152200"/>
          </a:xfrm>
          <a:prstGeom prst="rect">
            <a:avLst/>
          </a:prstGeom>
          <a:noFill/>
          <a:ln>
            <a:noFill/>
          </a:ln>
        </p:spPr>
      </p:sp>
      <p:sp>
        <p:nvSpPr>
          <p:cNvPr id="116" name="Google Shape;116;p12"/>
          <p:cNvSpPr txBox="1"/>
          <p:nvPr>
            <p:ph type="title"/>
          </p:nvPr>
        </p:nvSpPr>
        <p:spPr>
          <a:xfrm>
            <a:off x="361975" y="923525"/>
            <a:ext cx="38601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7" name="Google Shape;117;p12"/>
          <p:cNvSpPr txBox="1"/>
          <p:nvPr>
            <p:ph idx="1" type="subTitle"/>
          </p:nvPr>
        </p:nvSpPr>
        <p:spPr>
          <a:xfrm>
            <a:off x="361975" y="255533"/>
            <a:ext cx="3860100" cy="3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ewsreader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8" name="Google Shape;118;p12"/>
          <p:cNvSpPr txBox="1"/>
          <p:nvPr>
            <p:ph idx="3" type="body"/>
          </p:nvPr>
        </p:nvSpPr>
        <p:spPr>
          <a:xfrm>
            <a:off x="547575" y="3337797"/>
            <a:ext cx="3492600" cy="13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 algn="ctr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 algn="ctr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 algn="ctr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 algn="ctr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 algn="ctr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 algn="ctr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 algn="ctr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 algn="ctr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er and Four steps">
  <p:cSld name="CUSTOM_7_1_1_1_1_1_1_1_1_1_1_1_1_1_1_1_1_1_2">
    <p:bg>
      <p:bgPr>
        <a:solidFill>
          <a:schemeClr val="lt1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3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1" name="Google Shape;121;p13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2" name="Google Shape;122;p13"/>
          <p:cNvSpPr/>
          <p:nvPr/>
        </p:nvSpPr>
        <p:spPr>
          <a:xfrm>
            <a:off x="50" y="2785800"/>
            <a:ext cx="2294400" cy="2357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23" name="Google Shape;123;p13"/>
          <p:cNvSpPr/>
          <p:nvPr/>
        </p:nvSpPr>
        <p:spPr>
          <a:xfrm>
            <a:off x="2286125" y="2068875"/>
            <a:ext cx="2294400" cy="30747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24" name="Google Shape;124;p13"/>
          <p:cNvSpPr/>
          <p:nvPr/>
        </p:nvSpPr>
        <p:spPr>
          <a:xfrm>
            <a:off x="4565475" y="1495326"/>
            <a:ext cx="2294400" cy="36483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25" name="Google Shape;125;p13"/>
          <p:cNvSpPr/>
          <p:nvPr/>
        </p:nvSpPr>
        <p:spPr>
          <a:xfrm>
            <a:off x="6849550" y="732775"/>
            <a:ext cx="2294400" cy="4410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26" name="Google Shape;126;p13"/>
          <p:cNvSpPr txBox="1"/>
          <p:nvPr/>
        </p:nvSpPr>
        <p:spPr>
          <a:xfrm>
            <a:off x="375350" y="4481351"/>
            <a:ext cx="6759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Newsreader"/>
                <a:ea typeface="Newsreader"/>
                <a:cs typeface="Newsreader"/>
                <a:sym typeface="Newsreader"/>
              </a:rPr>
              <a:t>01</a:t>
            </a:r>
            <a:endParaRPr sz="3000">
              <a:solidFill>
                <a:schemeClr val="lt1"/>
              </a:solidFill>
              <a:latin typeface="Newsreader"/>
              <a:ea typeface="Newsreader"/>
              <a:cs typeface="Newsreader"/>
              <a:sym typeface="Newsreader"/>
            </a:endParaRPr>
          </a:p>
        </p:txBody>
      </p:sp>
      <p:sp>
        <p:nvSpPr>
          <p:cNvPr id="127" name="Google Shape;127;p13"/>
          <p:cNvSpPr txBox="1"/>
          <p:nvPr/>
        </p:nvSpPr>
        <p:spPr>
          <a:xfrm>
            <a:off x="2665113" y="4481351"/>
            <a:ext cx="6759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rPr>
              <a:t>02</a:t>
            </a:r>
            <a:endParaRPr sz="3000">
              <a:solidFill>
                <a:schemeClr val="dk1"/>
              </a:solidFill>
              <a:latin typeface="Newsreader"/>
              <a:ea typeface="Newsreader"/>
              <a:cs typeface="Newsreader"/>
              <a:sym typeface="Newsreader"/>
            </a:endParaRPr>
          </a:p>
        </p:txBody>
      </p:sp>
      <p:sp>
        <p:nvSpPr>
          <p:cNvPr id="128" name="Google Shape;128;p13"/>
          <p:cNvSpPr txBox="1"/>
          <p:nvPr/>
        </p:nvSpPr>
        <p:spPr>
          <a:xfrm>
            <a:off x="4937688" y="4481351"/>
            <a:ext cx="6759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Newsreader"/>
                <a:ea typeface="Newsreader"/>
                <a:cs typeface="Newsreader"/>
                <a:sym typeface="Newsreader"/>
              </a:rPr>
              <a:t>03</a:t>
            </a:r>
            <a:endParaRPr sz="3000">
              <a:solidFill>
                <a:schemeClr val="lt1"/>
              </a:solidFill>
              <a:latin typeface="Newsreader"/>
              <a:ea typeface="Newsreader"/>
              <a:cs typeface="Newsreader"/>
              <a:sym typeface="Newsreader"/>
            </a:endParaRPr>
          </a:p>
        </p:txBody>
      </p:sp>
      <p:sp>
        <p:nvSpPr>
          <p:cNvPr id="129" name="Google Shape;129;p13"/>
          <p:cNvSpPr txBox="1"/>
          <p:nvPr/>
        </p:nvSpPr>
        <p:spPr>
          <a:xfrm>
            <a:off x="7230513" y="4481351"/>
            <a:ext cx="675900" cy="1524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91425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Newsreader"/>
                <a:ea typeface="Newsreader"/>
                <a:cs typeface="Newsreader"/>
                <a:sym typeface="Newsreader"/>
              </a:rPr>
              <a:t>04</a:t>
            </a:r>
            <a:endParaRPr sz="3000">
              <a:solidFill>
                <a:schemeClr val="lt1"/>
              </a:solidFill>
              <a:latin typeface="Newsreader"/>
              <a:ea typeface="Newsreader"/>
              <a:cs typeface="Newsreader"/>
              <a:sym typeface="Newsreader"/>
            </a:endParaRPr>
          </a:p>
        </p:txBody>
      </p:sp>
      <p:sp>
        <p:nvSpPr>
          <p:cNvPr id="130" name="Google Shape;130;p13"/>
          <p:cNvSpPr txBox="1"/>
          <p:nvPr>
            <p:ph type="title"/>
          </p:nvPr>
        </p:nvSpPr>
        <p:spPr>
          <a:xfrm>
            <a:off x="361975" y="988782"/>
            <a:ext cx="3231600" cy="760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Newsreader"/>
              <a:buNone/>
              <a:defRPr sz="2200">
                <a:solidFill>
                  <a:schemeClr val="dk1"/>
                </a:solidFill>
                <a:latin typeface="Newsreader"/>
                <a:ea typeface="Newsreader"/>
                <a:cs typeface="Newsreader"/>
                <a:sym typeface="Newsreader"/>
              </a:defRPr>
            </a:lvl9pPr>
          </a:lstStyle>
          <a:p/>
        </p:txBody>
      </p:sp>
      <p:sp>
        <p:nvSpPr>
          <p:cNvPr id="131" name="Google Shape;131;p13"/>
          <p:cNvSpPr txBox="1"/>
          <p:nvPr>
            <p:ph idx="2" type="subTitle"/>
          </p:nvPr>
        </p:nvSpPr>
        <p:spPr>
          <a:xfrm>
            <a:off x="382691" y="3129231"/>
            <a:ext cx="12573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13"/>
          <p:cNvSpPr txBox="1"/>
          <p:nvPr>
            <p:ph idx="3" type="subTitle"/>
          </p:nvPr>
        </p:nvSpPr>
        <p:spPr>
          <a:xfrm>
            <a:off x="377048" y="3344302"/>
            <a:ext cx="1689600" cy="969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33" name="Google Shape;133;p13"/>
          <p:cNvSpPr txBox="1"/>
          <p:nvPr>
            <p:ph idx="4" type="subTitle"/>
          </p:nvPr>
        </p:nvSpPr>
        <p:spPr>
          <a:xfrm>
            <a:off x="2671462" y="2450249"/>
            <a:ext cx="12573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4" name="Google Shape;134;p13"/>
          <p:cNvSpPr txBox="1"/>
          <p:nvPr>
            <p:ph idx="5" type="subTitle"/>
          </p:nvPr>
        </p:nvSpPr>
        <p:spPr>
          <a:xfrm>
            <a:off x="2665825" y="2665171"/>
            <a:ext cx="1689600" cy="14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35" name="Google Shape;135;p13"/>
          <p:cNvSpPr txBox="1"/>
          <p:nvPr>
            <p:ph idx="6" type="subTitle"/>
          </p:nvPr>
        </p:nvSpPr>
        <p:spPr>
          <a:xfrm>
            <a:off x="4943337" y="1884672"/>
            <a:ext cx="12573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6" name="Google Shape;136;p13"/>
          <p:cNvSpPr txBox="1"/>
          <p:nvPr>
            <p:ph idx="7" type="subTitle"/>
          </p:nvPr>
        </p:nvSpPr>
        <p:spPr>
          <a:xfrm>
            <a:off x="4937700" y="2099593"/>
            <a:ext cx="1689600" cy="162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37" name="Google Shape;137;p13"/>
          <p:cNvSpPr txBox="1"/>
          <p:nvPr>
            <p:ph idx="8" type="subTitle"/>
          </p:nvPr>
        </p:nvSpPr>
        <p:spPr>
          <a:xfrm>
            <a:off x="7238787" y="1057472"/>
            <a:ext cx="1257300" cy="152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13"/>
          <p:cNvSpPr txBox="1"/>
          <p:nvPr>
            <p:ph idx="9" type="subTitle"/>
          </p:nvPr>
        </p:nvSpPr>
        <p:spPr>
          <a:xfrm>
            <a:off x="7233150" y="1272358"/>
            <a:ext cx="1689600" cy="2196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- Light">
  <p:cSld name="CUSTOM_7_1_1_1_1_1_1_1_1_1_1_1_1_1_1_1_1_1_1_1"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1" name="Google Shape;141;p14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14"/>
          <p:cNvSpPr txBox="1"/>
          <p:nvPr>
            <p:ph type="title"/>
          </p:nvPr>
        </p:nvSpPr>
        <p:spPr>
          <a:xfrm>
            <a:off x="1453650" y="1325938"/>
            <a:ext cx="6236700" cy="2011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5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5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5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5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5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5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5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5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500"/>
            </a:lvl9pPr>
          </a:lstStyle>
          <a:p/>
        </p:txBody>
      </p:sp>
      <p:sp>
        <p:nvSpPr>
          <p:cNvPr id="143" name="Google Shape;143;p14"/>
          <p:cNvSpPr/>
          <p:nvPr>
            <p:ph idx="2" type="pic"/>
          </p:nvPr>
        </p:nvSpPr>
        <p:spPr>
          <a:xfrm>
            <a:off x="1442350" y="3492500"/>
            <a:ext cx="408900" cy="4089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44" name="Google Shape;144;p14"/>
          <p:cNvSpPr txBox="1"/>
          <p:nvPr>
            <p:ph idx="3" type="subTitle"/>
          </p:nvPr>
        </p:nvSpPr>
        <p:spPr>
          <a:xfrm>
            <a:off x="1957375" y="3536000"/>
            <a:ext cx="26616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145" name="Google Shape;145;p14"/>
          <p:cNvSpPr txBox="1"/>
          <p:nvPr>
            <p:ph idx="4" type="subTitle"/>
          </p:nvPr>
        </p:nvSpPr>
        <p:spPr>
          <a:xfrm>
            <a:off x="1957375" y="3678443"/>
            <a:ext cx="26616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- Dark">
  <p:cSld name="CUSTOM_7_1_1_1_1_1_1_1_1_1_1_1_1_1_1_1_1_1_1_1_1">
    <p:bg>
      <p:bgPr>
        <a:solidFill>
          <a:schemeClr val="lt1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8" name="Google Shape;148;p15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49" name="Google Shape;149;p15"/>
          <p:cNvSpPr txBox="1"/>
          <p:nvPr>
            <p:ph type="title"/>
          </p:nvPr>
        </p:nvSpPr>
        <p:spPr>
          <a:xfrm>
            <a:off x="1453650" y="1325938"/>
            <a:ext cx="6236700" cy="2011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5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0" name="Google Shape;150;p15"/>
          <p:cNvSpPr/>
          <p:nvPr>
            <p:ph idx="2" type="pic"/>
          </p:nvPr>
        </p:nvSpPr>
        <p:spPr>
          <a:xfrm>
            <a:off x="1442350" y="3492500"/>
            <a:ext cx="408900" cy="4089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51" name="Google Shape;151;p15"/>
          <p:cNvSpPr txBox="1"/>
          <p:nvPr>
            <p:ph idx="3" type="subTitle"/>
          </p:nvPr>
        </p:nvSpPr>
        <p:spPr>
          <a:xfrm>
            <a:off x="1957375" y="3536000"/>
            <a:ext cx="26616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SemiBold"/>
              <a:buNone/>
              <a:defRPr sz="1000">
                <a:solidFill>
                  <a:schemeClr val="dk1"/>
                </a:solidFill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152" name="Google Shape;152;p15"/>
          <p:cNvSpPr txBox="1"/>
          <p:nvPr>
            <p:ph idx="4" type="subTitle"/>
          </p:nvPr>
        </p:nvSpPr>
        <p:spPr>
          <a:xfrm>
            <a:off x="1957375" y="3678443"/>
            <a:ext cx="26616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ve modules">
  <p:cSld name="CUSTOM">
    <p:bg>
      <p:bgPr>
        <a:solidFill>
          <a:schemeClr val="lt1"/>
        </a:solid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6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5" name="Google Shape;155;p16"/>
          <p:cNvSpPr txBox="1"/>
          <p:nvPr>
            <p:ph type="title"/>
          </p:nvPr>
        </p:nvSpPr>
        <p:spPr>
          <a:xfrm>
            <a:off x="361975" y="988555"/>
            <a:ext cx="38601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6" name="Google Shape;156;p16"/>
          <p:cNvSpPr txBox="1"/>
          <p:nvPr>
            <p:ph idx="2" type="subTitle"/>
          </p:nvPr>
        </p:nvSpPr>
        <p:spPr>
          <a:xfrm>
            <a:off x="361975" y="732775"/>
            <a:ext cx="3860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7" name="Google Shape;157;p16"/>
          <p:cNvSpPr txBox="1"/>
          <p:nvPr>
            <p:ph idx="3" type="body"/>
          </p:nvPr>
        </p:nvSpPr>
        <p:spPr>
          <a:xfrm>
            <a:off x="361975" y="3256513"/>
            <a:ext cx="3860100" cy="1327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158" name="Google Shape;158;p16"/>
          <p:cNvSpPr txBox="1"/>
          <p:nvPr>
            <p:ph idx="4" type="title"/>
          </p:nvPr>
        </p:nvSpPr>
        <p:spPr>
          <a:xfrm>
            <a:off x="4800825" y="258072"/>
            <a:ext cx="17622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159" name="Google Shape;159;p16"/>
          <p:cNvSpPr txBox="1"/>
          <p:nvPr>
            <p:ph idx="5" type="title"/>
          </p:nvPr>
        </p:nvSpPr>
        <p:spPr>
          <a:xfrm>
            <a:off x="7094925" y="258072"/>
            <a:ext cx="17622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0" name="Google Shape;160;p16"/>
          <p:cNvSpPr txBox="1"/>
          <p:nvPr>
            <p:ph idx="6" type="title"/>
          </p:nvPr>
        </p:nvSpPr>
        <p:spPr>
          <a:xfrm>
            <a:off x="4800825" y="1698225"/>
            <a:ext cx="17622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1" name="Google Shape;161;p16"/>
          <p:cNvSpPr txBox="1"/>
          <p:nvPr>
            <p:ph idx="7" type="body"/>
          </p:nvPr>
        </p:nvSpPr>
        <p:spPr>
          <a:xfrm>
            <a:off x="4800825" y="4122308"/>
            <a:ext cx="3975900" cy="461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162" name="Google Shape;162;p16"/>
          <p:cNvSpPr txBox="1"/>
          <p:nvPr>
            <p:ph idx="8" type="title"/>
          </p:nvPr>
        </p:nvSpPr>
        <p:spPr>
          <a:xfrm>
            <a:off x="4800825" y="3215225"/>
            <a:ext cx="3975900" cy="798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62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3" name="Google Shape;163;p16"/>
          <p:cNvSpPr txBox="1"/>
          <p:nvPr>
            <p:ph idx="9" type="body"/>
          </p:nvPr>
        </p:nvSpPr>
        <p:spPr>
          <a:xfrm>
            <a:off x="4800825" y="2268700"/>
            <a:ext cx="1762200" cy="461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4" name="Google Shape;164;p16"/>
          <p:cNvSpPr txBox="1"/>
          <p:nvPr>
            <p:ph idx="13" type="body"/>
          </p:nvPr>
        </p:nvSpPr>
        <p:spPr>
          <a:xfrm>
            <a:off x="7115650" y="2268700"/>
            <a:ext cx="1762200" cy="461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5" name="Google Shape;165;p16"/>
          <p:cNvSpPr txBox="1"/>
          <p:nvPr>
            <p:ph idx="14" type="body"/>
          </p:nvPr>
        </p:nvSpPr>
        <p:spPr>
          <a:xfrm>
            <a:off x="4800825" y="860100"/>
            <a:ext cx="1762200" cy="461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x modules">
  <p:cSld name="CUSTOM_1">
    <p:bg>
      <p:bgPr>
        <a:solidFill>
          <a:schemeClr val="lt1"/>
        </a:solid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7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8" name="Google Shape;168;p17"/>
          <p:cNvSpPr txBox="1"/>
          <p:nvPr>
            <p:ph type="title"/>
          </p:nvPr>
        </p:nvSpPr>
        <p:spPr>
          <a:xfrm>
            <a:off x="361975" y="988555"/>
            <a:ext cx="38601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9" name="Google Shape;169;p17"/>
          <p:cNvSpPr txBox="1"/>
          <p:nvPr>
            <p:ph idx="2" type="subTitle"/>
          </p:nvPr>
        </p:nvSpPr>
        <p:spPr>
          <a:xfrm>
            <a:off x="361975" y="732775"/>
            <a:ext cx="3860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0" name="Google Shape;170;p17"/>
          <p:cNvSpPr txBox="1"/>
          <p:nvPr>
            <p:ph idx="3" type="body"/>
          </p:nvPr>
        </p:nvSpPr>
        <p:spPr>
          <a:xfrm>
            <a:off x="4800825" y="3665600"/>
            <a:ext cx="3975900" cy="1114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1" name="Google Shape;171;p17"/>
          <p:cNvSpPr txBox="1"/>
          <p:nvPr>
            <p:ph idx="4" type="subTitle"/>
          </p:nvPr>
        </p:nvSpPr>
        <p:spPr>
          <a:xfrm>
            <a:off x="4800825" y="3285232"/>
            <a:ext cx="39759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2" name="Google Shape;172;p17"/>
          <p:cNvSpPr txBox="1"/>
          <p:nvPr>
            <p:ph idx="5" type="body"/>
          </p:nvPr>
        </p:nvSpPr>
        <p:spPr>
          <a:xfrm>
            <a:off x="2611802" y="3665600"/>
            <a:ext cx="1627500" cy="1114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■"/>
              <a:defRPr sz="1000"/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●"/>
              <a:defRPr sz="1000"/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○"/>
              <a:defRPr sz="1000"/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■"/>
              <a:defRPr sz="1000"/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●"/>
              <a:defRPr sz="1000"/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○"/>
              <a:defRPr sz="1000"/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173" name="Google Shape;173;p17"/>
          <p:cNvSpPr txBox="1"/>
          <p:nvPr>
            <p:ph idx="6" type="subTitle"/>
          </p:nvPr>
        </p:nvSpPr>
        <p:spPr>
          <a:xfrm>
            <a:off x="2611802" y="3285232"/>
            <a:ext cx="16275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74" name="Google Shape;174;p17"/>
          <p:cNvSpPr txBox="1"/>
          <p:nvPr>
            <p:ph idx="7" type="body"/>
          </p:nvPr>
        </p:nvSpPr>
        <p:spPr>
          <a:xfrm>
            <a:off x="361977" y="3665600"/>
            <a:ext cx="1627500" cy="1114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5" name="Google Shape;175;p17"/>
          <p:cNvSpPr txBox="1"/>
          <p:nvPr>
            <p:ph idx="8" type="subTitle"/>
          </p:nvPr>
        </p:nvSpPr>
        <p:spPr>
          <a:xfrm>
            <a:off x="361977" y="3285232"/>
            <a:ext cx="16275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6" name="Google Shape;176;p17"/>
          <p:cNvSpPr txBox="1"/>
          <p:nvPr>
            <p:ph idx="9" type="body"/>
          </p:nvPr>
        </p:nvSpPr>
        <p:spPr>
          <a:xfrm>
            <a:off x="4900725" y="1196103"/>
            <a:ext cx="1627500" cy="138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7" name="Google Shape;177;p17"/>
          <p:cNvSpPr txBox="1"/>
          <p:nvPr>
            <p:ph idx="13" type="subTitle"/>
          </p:nvPr>
        </p:nvSpPr>
        <p:spPr>
          <a:xfrm>
            <a:off x="4900725" y="706863"/>
            <a:ext cx="16275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8" name="Google Shape;178;p17"/>
          <p:cNvSpPr txBox="1"/>
          <p:nvPr>
            <p:ph idx="14" type="body"/>
          </p:nvPr>
        </p:nvSpPr>
        <p:spPr>
          <a:xfrm>
            <a:off x="7149175" y="1196103"/>
            <a:ext cx="1627500" cy="138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179" name="Google Shape;179;p17"/>
          <p:cNvSpPr txBox="1"/>
          <p:nvPr>
            <p:ph idx="15" type="subTitle"/>
          </p:nvPr>
        </p:nvSpPr>
        <p:spPr>
          <a:xfrm>
            <a:off x="7149175" y="706863"/>
            <a:ext cx="16275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180" name="Google Shape;180;p17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modules">
  <p:cSld name="CUSTOM_1_1">
    <p:bg>
      <p:bgPr>
        <a:solidFill>
          <a:schemeClr val="lt1"/>
        </a:solid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8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3" name="Google Shape;183;p18"/>
          <p:cNvSpPr txBox="1"/>
          <p:nvPr>
            <p:ph idx="2" type="subTitle"/>
          </p:nvPr>
        </p:nvSpPr>
        <p:spPr>
          <a:xfrm>
            <a:off x="361975" y="732775"/>
            <a:ext cx="3860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4" name="Google Shape;184;p18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5" name="Google Shape;185;p18"/>
          <p:cNvSpPr txBox="1"/>
          <p:nvPr>
            <p:ph type="title"/>
          </p:nvPr>
        </p:nvSpPr>
        <p:spPr>
          <a:xfrm>
            <a:off x="5796575" y="2351325"/>
            <a:ext cx="9895200" cy="710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6" name="Google Shape;186;p18"/>
          <p:cNvSpPr txBox="1"/>
          <p:nvPr>
            <p:ph idx="3" type="title"/>
          </p:nvPr>
        </p:nvSpPr>
        <p:spPr>
          <a:xfrm>
            <a:off x="5796575" y="507450"/>
            <a:ext cx="9895200" cy="710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6200"/>
            </a:lvl9pPr>
          </a:lstStyle>
          <a:p/>
        </p:txBody>
      </p:sp>
      <p:sp>
        <p:nvSpPr>
          <p:cNvPr id="187" name="Google Shape;187;p18"/>
          <p:cNvSpPr txBox="1"/>
          <p:nvPr>
            <p:ph idx="4" type="subTitle"/>
          </p:nvPr>
        </p:nvSpPr>
        <p:spPr>
          <a:xfrm>
            <a:off x="5712600" y="4290612"/>
            <a:ext cx="2613300" cy="543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88" name="Google Shape;188;p18"/>
          <p:cNvSpPr txBox="1"/>
          <p:nvPr>
            <p:ph idx="5" type="subTitle"/>
          </p:nvPr>
        </p:nvSpPr>
        <p:spPr>
          <a:xfrm>
            <a:off x="5712600" y="3243901"/>
            <a:ext cx="2613300" cy="432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89" name="Google Shape;189;p18"/>
          <p:cNvSpPr txBox="1"/>
          <p:nvPr>
            <p:ph idx="6" type="subTitle"/>
          </p:nvPr>
        </p:nvSpPr>
        <p:spPr>
          <a:xfrm>
            <a:off x="5712600" y="1318375"/>
            <a:ext cx="2613300" cy="483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modules">
  <p:cSld name="CUSTOM_1_1_1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9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2" name="Google Shape;192;p19"/>
          <p:cNvSpPr txBox="1"/>
          <p:nvPr>
            <p:ph idx="2" type="subTitle"/>
          </p:nvPr>
        </p:nvSpPr>
        <p:spPr>
          <a:xfrm>
            <a:off x="361975" y="732775"/>
            <a:ext cx="3860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3" name="Google Shape;193;p19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4" name="Google Shape;194;p19"/>
          <p:cNvSpPr txBox="1"/>
          <p:nvPr>
            <p:ph type="title"/>
          </p:nvPr>
        </p:nvSpPr>
        <p:spPr>
          <a:xfrm>
            <a:off x="361975" y="988557"/>
            <a:ext cx="50184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with image - Alt 1">
  <p:cSld name="CUSTOM_2"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0"/>
          <p:cNvSpPr/>
          <p:nvPr>
            <p:ph idx="2" type="pic"/>
          </p:nvPr>
        </p:nvSpPr>
        <p:spPr>
          <a:xfrm>
            <a:off x="6289075" y="1793300"/>
            <a:ext cx="2853300" cy="3350400"/>
          </a:xfrm>
          <a:prstGeom prst="rect">
            <a:avLst/>
          </a:prstGeom>
          <a:noFill/>
          <a:ln>
            <a:noFill/>
          </a:ln>
        </p:spPr>
      </p:sp>
      <p:sp>
        <p:nvSpPr>
          <p:cNvPr id="197" name="Google Shape;197;p20"/>
          <p:cNvSpPr/>
          <p:nvPr/>
        </p:nvSpPr>
        <p:spPr>
          <a:xfrm>
            <a:off x="6289085" y="0"/>
            <a:ext cx="2853300" cy="1793100"/>
          </a:xfrm>
          <a:prstGeom prst="roundRect">
            <a:avLst>
              <a:gd fmla="val 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198" name="Google Shape;198;p20"/>
          <p:cNvSpPr txBox="1"/>
          <p:nvPr>
            <p:ph type="title"/>
          </p:nvPr>
        </p:nvSpPr>
        <p:spPr>
          <a:xfrm>
            <a:off x="361975" y="988550"/>
            <a:ext cx="5356800" cy="225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199" name="Google Shape;199;p20"/>
          <p:cNvSpPr txBox="1"/>
          <p:nvPr>
            <p:ph idx="1" type="body"/>
          </p:nvPr>
        </p:nvSpPr>
        <p:spPr>
          <a:xfrm>
            <a:off x="361975" y="3541582"/>
            <a:ext cx="3777000" cy="1044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00" name="Google Shape;200;p20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1" name="Google Shape;201;p20"/>
          <p:cNvSpPr txBox="1"/>
          <p:nvPr>
            <p:ph idx="3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BLANK_1_1_1_1_3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61975" y="957403"/>
            <a:ext cx="56274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" name="Google Shape;16;p3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2" type="subTitle"/>
          </p:nvPr>
        </p:nvSpPr>
        <p:spPr>
          <a:xfrm>
            <a:off x="362125" y="1853425"/>
            <a:ext cx="20616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3"/>
          <p:cNvSpPr txBox="1"/>
          <p:nvPr>
            <p:ph idx="3" type="subTitle"/>
          </p:nvPr>
        </p:nvSpPr>
        <p:spPr>
          <a:xfrm>
            <a:off x="3154650" y="1853425"/>
            <a:ext cx="20616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4" type="subTitle"/>
          </p:nvPr>
        </p:nvSpPr>
        <p:spPr>
          <a:xfrm>
            <a:off x="6216650" y="1853425"/>
            <a:ext cx="20616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5" type="subTitle"/>
          </p:nvPr>
        </p:nvSpPr>
        <p:spPr>
          <a:xfrm>
            <a:off x="362125" y="2206700"/>
            <a:ext cx="2575800" cy="124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with image - Alt 2">
  <p:cSld name="CUSTOM_2_1"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1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4" name="Google Shape;204;p21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5" name="Google Shape;205;p21"/>
          <p:cNvSpPr txBox="1"/>
          <p:nvPr>
            <p:ph idx="2" type="body"/>
          </p:nvPr>
        </p:nvSpPr>
        <p:spPr>
          <a:xfrm>
            <a:off x="1957800" y="4195275"/>
            <a:ext cx="5228400" cy="390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 algn="ctr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06" name="Google Shape;206;p21"/>
          <p:cNvSpPr txBox="1"/>
          <p:nvPr>
            <p:ph idx="3" type="subTitle"/>
          </p:nvPr>
        </p:nvSpPr>
        <p:spPr>
          <a:xfrm>
            <a:off x="2490450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07" name="Google Shape;207;p21"/>
          <p:cNvSpPr txBox="1"/>
          <p:nvPr>
            <p:ph type="title"/>
          </p:nvPr>
        </p:nvSpPr>
        <p:spPr>
          <a:xfrm>
            <a:off x="719400" y="988550"/>
            <a:ext cx="77052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208" name="Google Shape;208;p21"/>
          <p:cNvSpPr/>
          <p:nvPr>
            <p:ph idx="4" type="pic"/>
          </p:nvPr>
        </p:nvSpPr>
        <p:spPr>
          <a:xfrm>
            <a:off x="3982589" y="2427948"/>
            <a:ext cx="1179600" cy="14172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with image - Alt 3">
  <p:cSld name="CUSTOM_2_1_2">
    <p:bg>
      <p:bgPr>
        <a:solidFill>
          <a:schemeClr val="accent1"/>
        </a:solidFill>
      </p:bgPr>
    </p:bg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2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1" name="Google Shape;211;p22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2" name="Google Shape;212;p22"/>
          <p:cNvSpPr txBox="1"/>
          <p:nvPr>
            <p:ph idx="2" type="subTitle"/>
          </p:nvPr>
        </p:nvSpPr>
        <p:spPr>
          <a:xfrm>
            <a:off x="3154650" y="1051772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"/>
              <a:buNone/>
              <a:defRPr sz="10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"/>
              <a:buNone/>
              <a:defRPr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13" name="Google Shape;213;p22"/>
          <p:cNvSpPr txBox="1"/>
          <p:nvPr>
            <p:ph type="title"/>
          </p:nvPr>
        </p:nvSpPr>
        <p:spPr>
          <a:xfrm>
            <a:off x="3154650" y="1801500"/>
            <a:ext cx="5622000" cy="2832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/>
            </a:lvl9pPr>
          </a:lstStyle>
          <a:p/>
        </p:txBody>
      </p:sp>
      <p:sp>
        <p:nvSpPr>
          <p:cNvPr id="214" name="Google Shape;214;p22"/>
          <p:cNvSpPr/>
          <p:nvPr>
            <p:ph idx="3" type="pic"/>
          </p:nvPr>
        </p:nvSpPr>
        <p:spPr>
          <a:xfrm>
            <a:off x="361975" y="1066100"/>
            <a:ext cx="1967700" cy="1311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section header">
  <p:cSld name="CUSTOM_2_1_2_1_2">
    <p:bg>
      <p:bgPr>
        <a:solidFill>
          <a:schemeClr val="lt1"/>
        </a:solid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3"/>
          <p:cNvSpPr/>
          <p:nvPr>
            <p:ph idx="2" type="pic"/>
          </p:nvPr>
        </p:nvSpPr>
        <p:spPr>
          <a:xfrm>
            <a:off x="361975" y="781775"/>
            <a:ext cx="2872800" cy="3783300"/>
          </a:xfrm>
          <a:prstGeom prst="rect">
            <a:avLst/>
          </a:prstGeom>
          <a:noFill/>
          <a:ln>
            <a:noFill/>
          </a:ln>
        </p:spPr>
      </p:sp>
      <p:sp>
        <p:nvSpPr>
          <p:cNvPr id="217" name="Google Shape;217;p23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8" name="Google Shape;218;p23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9" name="Google Shape;219;p23"/>
          <p:cNvSpPr txBox="1"/>
          <p:nvPr>
            <p:ph idx="3" type="subTitle"/>
          </p:nvPr>
        </p:nvSpPr>
        <p:spPr>
          <a:xfrm>
            <a:off x="3657600" y="1051772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None/>
              <a:defRPr sz="10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"/>
              <a:buNone/>
              <a:defRPr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220" name="Google Shape;220;p23"/>
          <p:cNvSpPr txBox="1"/>
          <p:nvPr>
            <p:ph type="title"/>
          </p:nvPr>
        </p:nvSpPr>
        <p:spPr>
          <a:xfrm>
            <a:off x="3657600" y="1555450"/>
            <a:ext cx="5622000" cy="1750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1" name="Google Shape;221;p23"/>
          <p:cNvSpPr txBox="1"/>
          <p:nvPr>
            <p:ph idx="4" type="body"/>
          </p:nvPr>
        </p:nvSpPr>
        <p:spPr>
          <a:xfrm>
            <a:off x="3657600" y="3556575"/>
            <a:ext cx="3554400" cy="10293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with image - Alt 5">
  <p:cSld name="CUSTOM_2_1_2_1_1">
    <p:bg>
      <p:bgPr>
        <a:solidFill>
          <a:schemeClr val="accent2"/>
        </a:solidFill>
      </p:bgPr>
    </p:bg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he reflective glass facade of a skyscraper. " id="223" name="Google Shape;223;p24"/>
          <p:cNvPicPr preferRelativeResize="0"/>
          <p:nvPr/>
        </p:nvPicPr>
        <p:blipFill rotWithShape="1">
          <a:blip r:embed="rId2">
            <a:alphaModFix amt="14000"/>
          </a:blip>
          <a:srcRect b="15604" l="0" r="0" t="0"/>
          <a:stretch/>
        </p:blipFill>
        <p:spPr>
          <a:xfrm>
            <a:off x="0" y="-815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24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5" name="Google Shape;225;p24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6" name="Google Shape;226;p24"/>
          <p:cNvSpPr txBox="1"/>
          <p:nvPr>
            <p:ph idx="2" type="body"/>
          </p:nvPr>
        </p:nvSpPr>
        <p:spPr>
          <a:xfrm>
            <a:off x="1957800" y="4195275"/>
            <a:ext cx="5228400" cy="390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 algn="ctr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 algn="ctr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227" name="Google Shape;227;p24"/>
          <p:cNvSpPr txBox="1"/>
          <p:nvPr>
            <p:ph idx="3" type="subTitle"/>
          </p:nvPr>
        </p:nvSpPr>
        <p:spPr>
          <a:xfrm>
            <a:off x="2490450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28" name="Google Shape;228;p24"/>
          <p:cNvSpPr txBox="1"/>
          <p:nvPr>
            <p:ph type="title"/>
          </p:nvPr>
        </p:nvSpPr>
        <p:spPr>
          <a:xfrm>
            <a:off x="719400" y="988550"/>
            <a:ext cx="77052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229" name="Google Shape;229;p24"/>
          <p:cNvSpPr/>
          <p:nvPr>
            <p:ph idx="4" type="pic"/>
          </p:nvPr>
        </p:nvSpPr>
        <p:spPr>
          <a:xfrm>
            <a:off x="3588150" y="2027104"/>
            <a:ext cx="1967700" cy="1311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- Alt 2">
  <p:cSld name="CUSTOM_2_1_1_1">
    <p:bg>
      <p:bgPr>
        <a:solidFill>
          <a:schemeClr val="accent1"/>
        </a:solidFill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modern glass skyscraper. " id="231" name="Google Shape;231;p25"/>
          <p:cNvPicPr preferRelativeResize="0"/>
          <p:nvPr/>
        </p:nvPicPr>
        <p:blipFill rotWithShape="1">
          <a:blip r:embed="rId2">
            <a:alphaModFix amt="14000"/>
          </a:blip>
          <a:srcRect b="15604" l="0" r="0" t="0"/>
          <a:stretch/>
        </p:blipFill>
        <p:spPr>
          <a:xfrm>
            <a:off x="0" y="-815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25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3" name="Google Shape;233;p25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4" name="Google Shape;234;p25"/>
          <p:cNvSpPr txBox="1"/>
          <p:nvPr>
            <p:ph idx="2" type="subTitle"/>
          </p:nvPr>
        </p:nvSpPr>
        <p:spPr>
          <a:xfrm>
            <a:off x="2490450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35" name="Google Shape;235;p25"/>
          <p:cNvSpPr txBox="1"/>
          <p:nvPr>
            <p:ph type="title"/>
          </p:nvPr>
        </p:nvSpPr>
        <p:spPr>
          <a:xfrm>
            <a:off x="1128900" y="1430400"/>
            <a:ext cx="6886200" cy="2282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28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overview - Six modules">
  <p:cSld name="CUSTOM_3">
    <p:bg>
      <p:bgPr>
        <a:solidFill>
          <a:schemeClr val="lt1"/>
        </a:solidFill>
      </p:bgPr>
    </p:bg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7" name="Google Shape;237;p26"/>
          <p:cNvCxnSpPr/>
          <p:nvPr/>
        </p:nvCxnSpPr>
        <p:spPr>
          <a:xfrm>
            <a:off x="6096087" y="1794800"/>
            <a:ext cx="0" cy="27552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8" name="Google Shape;238;p26"/>
          <p:cNvCxnSpPr/>
          <p:nvPr/>
        </p:nvCxnSpPr>
        <p:spPr>
          <a:xfrm>
            <a:off x="3048087" y="1794800"/>
            <a:ext cx="0" cy="27552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9" name="Google Shape;239;p26"/>
          <p:cNvCxnSpPr/>
          <p:nvPr/>
        </p:nvCxnSpPr>
        <p:spPr>
          <a:xfrm>
            <a:off x="50" y="3174279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0" name="Google Shape;240;p26"/>
          <p:cNvSpPr txBox="1"/>
          <p:nvPr>
            <p:ph idx="1" type="subTitle"/>
          </p:nvPr>
        </p:nvSpPr>
        <p:spPr>
          <a:xfrm>
            <a:off x="363200" y="2516650"/>
            <a:ext cx="23217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1" name="Google Shape;241;p26"/>
          <p:cNvSpPr txBox="1"/>
          <p:nvPr>
            <p:ph idx="2" type="subTitle"/>
          </p:nvPr>
        </p:nvSpPr>
        <p:spPr>
          <a:xfrm>
            <a:off x="361975" y="2227250"/>
            <a:ext cx="23217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2" name="Google Shape;242;p26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3" name="Google Shape;243;p26"/>
          <p:cNvSpPr txBox="1"/>
          <p:nvPr>
            <p:ph idx="3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4" name="Google Shape;244;p26"/>
          <p:cNvSpPr txBox="1"/>
          <p:nvPr>
            <p:ph type="title"/>
          </p:nvPr>
        </p:nvSpPr>
        <p:spPr>
          <a:xfrm>
            <a:off x="361975" y="962092"/>
            <a:ext cx="57186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5" name="Google Shape;245;p26"/>
          <p:cNvSpPr txBox="1"/>
          <p:nvPr>
            <p:ph idx="4" type="subTitle"/>
          </p:nvPr>
        </p:nvSpPr>
        <p:spPr>
          <a:xfrm>
            <a:off x="3411825" y="2516650"/>
            <a:ext cx="23217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6" name="Google Shape;246;p26"/>
          <p:cNvSpPr txBox="1"/>
          <p:nvPr>
            <p:ph idx="5" type="subTitle"/>
          </p:nvPr>
        </p:nvSpPr>
        <p:spPr>
          <a:xfrm>
            <a:off x="3410600" y="2227250"/>
            <a:ext cx="23217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7" name="Google Shape;247;p26"/>
          <p:cNvSpPr txBox="1"/>
          <p:nvPr>
            <p:ph idx="6" type="subTitle"/>
          </p:nvPr>
        </p:nvSpPr>
        <p:spPr>
          <a:xfrm>
            <a:off x="6460475" y="2516650"/>
            <a:ext cx="23217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8" name="Google Shape;248;p26"/>
          <p:cNvSpPr txBox="1"/>
          <p:nvPr>
            <p:ph idx="7" type="subTitle"/>
          </p:nvPr>
        </p:nvSpPr>
        <p:spPr>
          <a:xfrm>
            <a:off x="6459250" y="2227250"/>
            <a:ext cx="23217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49" name="Google Shape;249;p26"/>
          <p:cNvSpPr txBox="1"/>
          <p:nvPr>
            <p:ph idx="8" type="subTitle"/>
          </p:nvPr>
        </p:nvSpPr>
        <p:spPr>
          <a:xfrm>
            <a:off x="363200" y="3864775"/>
            <a:ext cx="23217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0" name="Google Shape;250;p26"/>
          <p:cNvSpPr txBox="1"/>
          <p:nvPr>
            <p:ph idx="9" type="subTitle"/>
          </p:nvPr>
        </p:nvSpPr>
        <p:spPr>
          <a:xfrm>
            <a:off x="361975" y="3575375"/>
            <a:ext cx="23217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51" name="Google Shape;251;p26"/>
          <p:cNvSpPr txBox="1"/>
          <p:nvPr>
            <p:ph idx="13" type="subTitle"/>
          </p:nvPr>
        </p:nvSpPr>
        <p:spPr>
          <a:xfrm>
            <a:off x="3411825" y="3864775"/>
            <a:ext cx="23217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2" name="Google Shape;252;p26"/>
          <p:cNvSpPr txBox="1"/>
          <p:nvPr>
            <p:ph idx="14" type="subTitle"/>
          </p:nvPr>
        </p:nvSpPr>
        <p:spPr>
          <a:xfrm>
            <a:off x="3410600" y="3575375"/>
            <a:ext cx="23217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53" name="Google Shape;253;p26"/>
          <p:cNvSpPr txBox="1"/>
          <p:nvPr>
            <p:ph idx="15" type="subTitle"/>
          </p:nvPr>
        </p:nvSpPr>
        <p:spPr>
          <a:xfrm>
            <a:off x="6460475" y="3864775"/>
            <a:ext cx="23217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4" name="Google Shape;254;p26"/>
          <p:cNvSpPr txBox="1"/>
          <p:nvPr>
            <p:ph idx="16" type="subTitle"/>
          </p:nvPr>
        </p:nvSpPr>
        <p:spPr>
          <a:xfrm>
            <a:off x="6459250" y="3575375"/>
            <a:ext cx="23217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DM Sans Light"/>
              <a:buNone/>
              <a:defRPr sz="1000">
                <a:solidFill>
                  <a:schemeClr val="accent2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udience - Alt 1">
  <p:cSld name="CUSTOM_4"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7"/>
          <p:cNvSpPr txBox="1"/>
          <p:nvPr>
            <p:ph idx="1" type="subTitle"/>
          </p:nvPr>
        </p:nvSpPr>
        <p:spPr>
          <a:xfrm>
            <a:off x="742900" y="2158550"/>
            <a:ext cx="3213000" cy="13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257" name="Google Shape;257;p27"/>
          <p:cNvSpPr txBox="1"/>
          <p:nvPr>
            <p:ph idx="2" type="body"/>
          </p:nvPr>
        </p:nvSpPr>
        <p:spPr>
          <a:xfrm>
            <a:off x="742900" y="2381875"/>
            <a:ext cx="3213000" cy="4617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58" name="Google Shape;258;p27"/>
          <p:cNvSpPr/>
          <p:nvPr>
            <p:ph idx="3" type="pic"/>
          </p:nvPr>
        </p:nvSpPr>
        <p:spPr>
          <a:xfrm>
            <a:off x="5402575" y="0"/>
            <a:ext cx="3739800" cy="3129600"/>
          </a:xfrm>
          <a:prstGeom prst="rect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9" name="Google Shape;259;p27"/>
          <p:cNvSpPr txBox="1"/>
          <p:nvPr>
            <p:ph type="title"/>
          </p:nvPr>
        </p:nvSpPr>
        <p:spPr>
          <a:xfrm>
            <a:off x="361975" y="988550"/>
            <a:ext cx="42972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260" name="Google Shape;260;p27"/>
          <p:cNvSpPr txBox="1"/>
          <p:nvPr>
            <p:ph idx="4" type="subTitle"/>
          </p:nvPr>
        </p:nvSpPr>
        <p:spPr>
          <a:xfrm>
            <a:off x="361975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1" name="Google Shape;261;p27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2" name="Google Shape;262;p27"/>
          <p:cNvSpPr txBox="1"/>
          <p:nvPr>
            <p:ph idx="5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3" name="Google Shape;263;p27"/>
          <p:cNvSpPr txBox="1"/>
          <p:nvPr>
            <p:ph idx="6" type="subTitle"/>
          </p:nvPr>
        </p:nvSpPr>
        <p:spPr>
          <a:xfrm>
            <a:off x="5785175" y="3335324"/>
            <a:ext cx="2991600" cy="2772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64" name="Google Shape;264;p27"/>
          <p:cNvSpPr txBox="1"/>
          <p:nvPr>
            <p:ph idx="7" type="subTitle"/>
          </p:nvPr>
        </p:nvSpPr>
        <p:spPr>
          <a:xfrm>
            <a:off x="742900" y="3910855"/>
            <a:ext cx="3213000" cy="1386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265" name="Google Shape;265;p27"/>
          <p:cNvSpPr txBox="1"/>
          <p:nvPr>
            <p:ph idx="8" type="body"/>
          </p:nvPr>
        </p:nvSpPr>
        <p:spPr>
          <a:xfrm>
            <a:off x="742900" y="4134180"/>
            <a:ext cx="3213000" cy="461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66" name="Google Shape;266;p27"/>
          <p:cNvSpPr txBox="1"/>
          <p:nvPr>
            <p:ph idx="9" type="subTitle"/>
          </p:nvPr>
        </p:nvSpPr>
        <p:spPr>
          <a:xfrm>
            <a:off x="742900" y="3050778"/>
            <a:ext cx="3213000" cy="1386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SemiBold"/>
              <a:buNone/>
              <a:defRPr sz="1000">
                <a:latin typeface="DM Sans SemiBold"/>
                <a:ea typeface="DM Sans SemiBold"/>
                <a:cs typeface="DM Sans SemiBold"/>
                <a:sym typeface="DM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SemiBold"/>
              <a:buNone/>
              <a:defRPr>
                <a:latin typeface="DM Sans SemiBold"/>
                <a:ea typeface="DM Sans SemiBold"/>
                <a:cs typeface="DM Sans SemiBold"/>
                <a:sym typeface="DM Sans SemiBold"/>
              </a:defRPr>
            </a:lvl9pPr>
          </a:lstStyle>
          <a:p/>
        </p:txBody>
      </p:sp>
      <p:sp>
        <p:nvSpPr>
          <p:cNvPr id="267" name="Google Shape;267;p27"/>
          <p:cNvSpPr txBox="1"/>
          <p:nvPr>
            <p:ph idx="13" type="body"/>
          </p:nvPr>
        </p:nvSpPr>
        <p:spPr>
          <a:xfrm>
            <a:off x="742900" y="3274103"/>
            <a:ext cx="3213000" cy="4617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68" name="Google Shape;268;p27"/>
          <p:cNvSpPr txBox="1"/>
          <p:nvPr>
            <p:ph idx="14" type="body"/>
          </p:nvPr>
        </p:nvSpPr>
        <p:spPr>
          <a:xfrm>
            <a:off x="5785175" y="4134175"/>
            <a:ext cx="2991600" cy="461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udience - Alt 2">
  <p:cSld name="CUSTOM_4_1"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8"/>
          <p:cNvSpPr/>
          <p:nvPr>
            <p:ph idx="2" type="pic"/>
          </p:nvPr>
        </p:nvSpPr>
        <p:spPr>
          <a:xfrm>
            <a:off x="75" y="0"/>
            <a:ext cx="2853300" cy="2436600"/>
          </a:xfrm>
          <a:prstGeom prst="rect">
            <a:avLst/>
          </a:prstGeom>
          <a:noFill/>
          <a:ln>
            <a:noFill/>
          </a:ln>
        </p:spPr>
      </p:sp>
      <p:sp>
        <p:nvSpPr>
          <p:cNvPr id="271" name="Google Shape;271;p28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2" name="Google Shape;272;p28"/>
          <p:cNvSpPr txBox="1"/>
          <p:nvPr>
            <p:ph idx="1" type="subTitle"/>
          </p:nvPr>
        </p:nvSpPr>
        <p:spPr>
          <a:xfrm>
            <a:off x="361975" y="2614325"/>
            <a:ext cx="2061600" cy="2772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- Four members">
  <p:cSld name="CUSTOM_5">
    <p:bg>
      <p:bgPr>
        <a:solidFill>
          <a:schemeClr val="lt1"/>
        </a:solidFill>
      </p:bgPr>
    </p:bg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9"/>
          <p:cNvSpPr txBox="1"/>
          <p:nvPr>
            <p:ph idx="1" type="body"/>
          </p:nvPr>
        </p:nvSpPr>
        <p:spPr>
          <a:xfrm>
            <a:off x="352800" y="3754932"/>
            <a:ext cx="1588800" cy="68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8575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8575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8575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8575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8575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8575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8575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8575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8575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75" name="Google Shape;275;p29"/>
          <p:cNvSpPr txBox="1"/>
          <p:nvPr>
            <p:ph idx="2" type="body"/>
          </p:nvPr>
        </p:nvSpPr>
        <p:spPr>
          <a:xfrm>
            <a:off x="7187875" y="3754932"/>
            <a:ext cx="1588800" cy="68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8575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8575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8575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8575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8575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8575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8575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8575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8575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76" name="Google Shape;276;p29"/>
          <p:cNvSpPr txBox="1"/>
          <p:nvPr>
            <p:ph idx="3" type="body"/>
          </p:nvPr>
        </p:nvSpPr>
        <p:spPr>
          <a:xfrm>
            <a:off x="4924400" y="3754932"/>
            <a:ext cx="1588800" cy="68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8575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8575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8575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8575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8575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8575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8575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8575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8575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77" name="Google Shape;277;p29"/>
          <p:cNvSpPr txBox="1"/>
          <p:nvPr>
            <p:ph idx="4" type="body"/>
          </p:nvPr>
        </p:nvSpPr>
        <p:spPr>
          <a:xfrm>
            <a:off x="2643063" y="3754932"/>
            <a:ext cx="1588800" cy="688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8575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8575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8575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8575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8575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8575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8575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●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8575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○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8575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Char char="■"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78" name="Google Shape;278;p29"/>
          <p:cNvSpPr/>
          <p:nvPr>
            <p:ph idx="5" type="pic"/>
          </p:nvPr>
        </p:nvSpPr>
        <p:spPr>
          <a:xfrm>
            <a:off x="2941550" y="1923334"/>
            <a:ext cx="991800" cy="991800"/>
          </a:xfrm>
          <a:prstGeom prst="rect">
            <a:avLst/>
          </a:prstGeom>
          <a:noFill/>
          <a:ln>
            <a:noFill/>
          </a:ln>
        </p:spPr>
      </p:sp>
      <p:sp>
        <p:nvSpPr>
          <p:cNvPr id="279" name="Google Shape;279;p29"/>
          <p:cNvSpPr/>
          <p:nvPr>
            <p:ph idx="6" type="pic"/>
          </p:nvPr>
        </p:nvSpPr>
        <p:spPr>
          <a:xfrm>
            <a:off x="5227063" y="1923334"/>
            <a:ext cx="991800" cy="991800"/>
          </a:xfrm>
          <a:prstGeom prst="rect">
            <a:avLst/>
          </a:prstGeom>
          <a:noFill/>
          <a:ln>
            <a:noFill/>
          </a:ln>
        </p:spPr>
      </p:sp>
      <p:sp>
        <p:nvSpPr>
          <p:cNvPr id="280" name="Google Shape;280;p29"/>
          <p:cNvSpPr/>
          <p:nvPr>
            <p:ph idx="7" type="pic"/>
          </p:nvPr>
        </p:nvSpPr>
        <p:spPr>
          <a:xfrm>
            <a:off x="7495263" y="1923334"/>
            <a:ext cx="991800" cy="991800"/>
          </a:xfrm>
          <a:prstGeom prst="rect">
            <a:avLst/>
          </a:prstGeom>
          <a:noFill/>
          <a:ln>
            <a:noFill/>
          </a:ln>
        </p:spPr>
      </p:sp>
      <p:cxnSp>
        <p:nvCxnSpPr>
          <p:cNvPr id="281" name="Google Shape;281;p29"/>
          <p:cNvCxnSpPr/>
          <p:nvPr/>
        </p:nvCxnSpPr>
        <p:spPr>
          <a:xfrm>
            <a:off x="2286125" y="1801500"/>
            <a:ext cx="0" cy="33420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2" name="Google Shape;282;p29"/>
          <p:cNvCxnSpPr/>
          <p:nvPr/>
        </p:nvCxnSpPr>
        <p:spPr>
          <a:xfrm>
            <a:off x="4580525" y="1801500"/>
            <a:ext cx="0" cy="33420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83" name="Google Shape;283;p29"/>
          <p:cNvCxnSpPr/>
          <p:nvPr/>
        </p:nvCxnSpPr>
        <p:spPr>
          <a:xfrm>
            <a:off x="6857075" y="1801500"/>
            <a:ext cx="0" cy="334200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4" name="Google Shape;284;p29"/>
          <p:cNvSpPr/>
          <p:nvPr>
            <p:ph idx="8" type="pic"/>
          </p:nvPr>
        </p:nvSpPr>
        <p:spPr>
          <a:xfrm>
            <a:off x="651288" y="1923334"/>
            <a:ext cx="991800" cy="991800"/>
          </a:xfrm>
          <a:prstGeom prst="rect">
            <a:avLst/>
          </a:prstGeom>
          <a:noFill/>
          <a:ln>
            <a:noFill/>
          </a:ln>
        </p:spPr>
      </p:sp>
      <p:sp>
        <p:nvSpPr>
          <p:cNvPr id="285" name="Google Shape;285;p29"/>
          <p:cNvSpPr txBox="1"/>
          <p:nvPr>
            <p:ph type="title"/>
          </p:nvPr>
        </p:nvSpPr>
        <p:spPr>
          <a:xfrm>
            <a:off x="361975" y="962092"/>
            <a:ext cx="57186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6" name="Google Shape;286;p29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7" name="Google Shape;287;p29"/>
          <p:cNvSpPr txBox="1"/>
          <p:nvPr>
            <p:ph idx="9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8" name="Google Shape;288;p29"/>
          <p:cNvSpPr txBox="1"/>
          <p:nvPr>
            <p:ph idx="13" type="subTitle"/>
          </p:nvPr>
        </p:nvSpPr>
        <p:spPr>
          <a:xfrm>
            <a:off x="353250" y="3248209"/>
            <a:ext cx="15879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89" name="Google Shape;289;p29"/>
          <p:cNvSpPr txBox="1"/>
          <p:nvPr>
            <p:ph idx="14" type="subTitle"/>
          </p:nvPr>
        </p:nvSpPr>
        <p:spPr>
          <a:xfrm>
            <a:off x="353250" y="3050375"/>
            <a:ext cx="15879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0" name="Google Shape;290;p29"/>
          <p:cNvSpPr txBox="1"/>
          <p:nvPr>
            <p:ph idx="15" type="subTitle"/>
          </p:nvPr>
        </p:nvSpPr>
        <p:spPr>
          <a:xfrm>
            <a:off x="353250" y="4598973"/>
            <a:ext cx="15879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DM Sans Light"/>
              <a:buNone/>
              <a:defRPr sz="9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91" name="Google Shape;291;p29"/>
          <p:cNvSpPr txBox="1"/>
          <p:nvPr>
            <p:ph idx="16" type="subTitle"/>
          </p:nvPr>
        </p:nvSpPr>
        <p:spPr>
          <a:xfrm>
            <a:off x="7188325" y="3248209"/>
            <a:ext cx="15879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92" name="Google Shape;292;p29"/>
          <p:cNvSpPr txBox="1"/>
          <p:nvPr>
            <p:ph idx="17" type="subTitle"/>
          </p:nvPr>
        </p:nvSpPr>
        <p:spPr>
          <a:xfrm>
            <a:off x="7188325" y="3050375"/>
            <a:ext cx="15879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3" name="Google Shape;293;p29"/>
          <p:cNvSpPr txBox="1"/>
          <p:nvPr>
            <p:ph idx="18" type="subTitle"/>
          </p:nvPr>
        </p:nvSpPr>
        <p:spPr>
          <a:xfrm>
            <a:off x="7188325" y="4598973"/>
            <a:ext cx="15879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DM Sans Light"/>
              <a:buNone/>
              <a:defRPr sz="9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94" name="Google Shape;294;p29"/>
          <p:cNvSpPr txBox="1"/>
          <p:nvPr>
            <p:ph idx="19" type="subTitle"/>
          </p:nvPr>
        </p:nvSpPr>
        <p:spPr>
          <a:xfrm>
            <a:off x="4924850" y="3248209"/>
            <a:ext cx="15879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95" name="Google Shape;295;p29"/>
          <p:cNvSpPr txBox="1"/>
          <p:nvPr>
            <p:ph idx="20" type="subTitle"/>
          </p:nvPr>
        </p:nvSpPr>
        <p:spPr>
          <a:xfrm>
            <a:off x="4924850" y="3050375"/>
            <a:ext cx="15879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6" name="Google Shape;296;p29"/>
          <p:cNvSpPr txBox="1"/>
          <p:nvPr>
            <p:ph idx="21" type="subTitle"/>
          </p:nvPr>
        </p:nvSpPr>
        <p:spPr>
          <a:xfrm>
            <a:off x="4924850" y="4598973"/>
            <a:ext cx="15879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DM Sans Light"/>
              <a:buNone/>
              <a:defRPr sz="9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297" name="Google Shape;297;p29"/>
          <p:cNvSpPr txBox="1"/>
          <p:nvPr>
            <p:ph idx="22" type="subTitle"/>
          </p:nvPr>
        </p:nvSpPr>
        <p:spPr>
          <a:xfrm>
            <a:off x="2643513" y="3248209"/>
            <a:ext cx="1587900" cy="1878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None/>
              <a:defRPr sz="1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298" name="Google Shape;298;p29"/>
          <p:cNvSpPr txBox="1"/>
          <p:nvPr>
            <p:ph idx="23" type="subTitle"/>
          </p:nvPr>
        </p:nvSpPr>
        <p:spPr>
          <a:xfrm>
            <a:off x="2643513" y="3050375"/>
            <a:ext cx="15879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9" name="Google Shape;299;p29"/>
          <p:cNvSpPr txBox="1"/>
          <p:nvPr>
            <p:ph idx="24" type="subTitle"/>
          </p:nvPr>
        </p:nvSpPr>
        <p:spPr>
          <a:xfrm>
            <a:off x="2643513" y="4598973"/>
            <a:ext cx="15879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DM Sans Light"/>
              <a:buNone/>
              <a:defRPr sz="900">
                <a:solidFill>
                  <a:schemeClr val="accent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- Eight members">
  <p:cSld name="CUSTOM_6"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0"/>
          <p:cNvSpPr txBox="1"/>
          <p:nvPr>
            <p:ph idx="1" type="subTitle"/>
          </p:nvPr>
        </p:nvSpPr>
        <p:spPr>
          <a:xfrm>
            <a:off x="6750600" y="1283963"/>
            <a:ext cx="20262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02" name="Google Shape;302;p30"/>
          <p:cNvSpPr txBox="1"/>
          <p:nvPr>
            <p:ph idx="2" type="subTitle"/>
          </p:nvPr>
        </p:nvSpPr>
        <p:spPr>
          <a:xfrm>
            <a:off x="6750600" y="1054750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303" name="Google Shape;303;p30"/>
          <p:cNvSpPr txBox="1"/>
          <p:nvPr>
            <p:ph idx="3" type="subTitle"/>
          </p:nvPr>
        </p:nvSpPr>
        <p:spPr>
          <a:xfrm>
            <a:off x="6750600" y="1427900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04" name="Google Shape;304;p30"/>
          <p:cNvSpPr/>
          <p:nvPr>
            <p:ph idx="4" type="pic"/>
          </p:nvPr>
        </p:nvSpPr>
        <p:spPr>
          <a:xfrm>
            <a:off x="6080709" y="1066100"/>
            <a:ext cx="530400" cy="530400"/>
          </a:xfrm>
          <a:prstGeom prst="rect">
            <a:avLst/>
          </a:prstGeom>
          <a:noFill/>
          <a:ln>
            <a:noFill/>
          </a:ln>
        </p:spPr>
      </p:sp>
      <p:sp>
        <p:nvSpPr>
          <p:cNvPr id="305" name="Google Shape;305;p30"/>
          <p:cNvSpPr txBox="1"/>
          <p:nvPr>
            <p:ph idx="5" type="subTitle"/>
          </p:nvPr>
        </p:nvSpPr>
        <p:spPr>
          <a:xfrm>
            <a:off x="3824550" y="1283963"/>
            <a:ext cx="20262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06" name="Google Shape;306;p30"/>
          <p:cNvSpPr txBox="1"/>
          <p:nvPr>
            <p:ph idx="6" type="subTitle"/>
          </p:nvPr>
        </p:nvSpPr>
        <p:spPr>
          <a:xfrm>
            <a:off x="3824550" y="1054750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307" name="Google Shape;307;p30"/>
          <p:cNvSpPr txBox="1"/>
          <p:nvPr>
            <p:ph idx="7" type="subTitle"/>
          </p:nvPr>
        </p:nvSpPr>
        <p:spPr>
          <a:xfrm>
            <a:off x="3824550" y="1427900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08" name="Google Shape;308;p30"/>
          <p:cNvSpPr/>
          <p:nvPr>
            <p:ph idx="8" type="pic"/>
          </p:nvPr>
        </p:nvSpPr>
        <p:spPr>
          <a:xfrm>
            <a:off x="3154659" y="1066100"/>
            <a:ext cx="530400" cy="530400"/>
          </a:xfrm>
          <a:prstGeom prst="rect">
            <a:avLst/>
          </a:prstGeom>
          <a:noFill/>
          <a:ln>
            <a:noFill/>
          </a:ln>
        </p:spPr>
      </p:sp>
      <p:sp>
        <p:nvSpPr>
          <p:cNvPr id="309" name="Google Shape;309;p30"/>
          <p:cNvSpPr txBox="1"/>
          <p:nvPr>
            <p:ph idx="9" type="subTitle"/>
          </p:nvPr>
        </p:nvSpPr>
        <p:spPr>
          <a:xfrm>
            <a:off x="6750600" y="2193728"/>
            <a:ext cx="20262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10" name="Google Shape;310;p30"/>
          <p:cNvSpPr txBox="1"/>
          <p:nvPr>
            <p:ph idx="13" type="subTitle"/>
          </p:nvPr>
        </p:nvSpPr>
        <p:spPr>
          <a:xfrm>
            <a:off x="6750600" y="1964514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311" name="Google Shape;311;p30"/>
          <p:cNvSpPr txBox="1"/>
          <p:nvPr>
            <p:ph idx="14" type="subTitle"/>
          </p:nvPr>
        </p:nvSpPr>
        <p:spPr>
          <a:xfrm>
            <a:off x="6750600" y="2337664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12" name="Google Shape;312;p30"/>
          <p:cNvSpPr/>
          <p:nvPr>
            <p:ph idx="15" type="pic"/>
          </p:nvPr>
        </p:nvSpPr>
        <p:spPr>
          <a:xfrm>
            <a:off x="6080709" y="1975864"/>
            <a:ext cx="530400" cy="530400"/>
          </a:xfrm>
          <a:prstGeom prst="rect">
            <a:avLst/>
          </a:prstGeom>
          <a:noFill/>
          <a:ln>
            <a:noFill/>
          </a:ln>
        </p:spPr>
      </p:sp>
      <p:sp>
        <p:nvSpPr>
          <p:cNvPr id="313" name="Google Shape;313;p30"/>
          <p:cNvSpPr txBox="1"/>
          <p:nvPr>
            <p:ph idx="16" type="subTitle"/>
          </p:nvPr>
        </p:nvSpPr>
        <p:spPr>
          <a:xfrm>
            <a:off x="3824550" y="2193728"/>
            <a:ext cx="20262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14" name="Google Shape;314;p30"/>
          <p:cNvSpPr txBox="1"/>
          <p:nvPr>
            <p:ph idx="17" type="subTitle"/>
          </p:nvPr>
        </p:nvSpPr>
        <p:spPr>
          <a:xfrm>
            <a:off x="3824550" y="1964514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315" name="Google Shape;315;p30"/>
          <p:cNvSpPr txBox="1"/>
          <p:nvPr>
            <p:ph idx="18" type="subTitle"/>
          </p:nvPr>
        </p:nvSpPr>
        <p:spPr>
          <a:xfrm>
            <a:off x="3824550" y="2337664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16" name="Google Shape;316;p30"/>
          <p:cNvSpPr/>
          <p:nvPr>
            <p:ph idx="19" type="pic"/>
          </p:nvPr>
        </p:nvSpPr>
        <p:spPr>
          <a:xfrm>
            <a:off x="3154659" y="1975864"/>
            <a:ext cx="530400" cy="530400"/>
          </a:xfrm>
          <a:prstGeom prst="rect">
            <a:avLst/>
          </a:prstGeom>
          <a:noFill/>
          <a:ln>
            <a:noFill/>
          </a:ln>
        </p:spPr>
      </p:sp>
      <p:sp>
        <p:nvSpPr>
          <p:cNvPr id="317" name="Google Shape;317;p30"/>
          <p:cNvSpPr txBox="1"/>
          <p:nvPr>
            <p:ph idx="20" type="subTitle"/>
          </p:nvPr>
        </p:nvSpPr>
        <p:spPr>
          <a:xfrm>
            <a:off x="6750600" y="3101715"/>
            <a:ext cx="20262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18" name="Google Shape;318;p30"/>
          <p:cNvSpPr txBox="1"/>
          <p:nvPr>
            <p:ph idx="21" type="subTitle"/>
          </p:nvPr>
        </p:nvSpPr>
        <p:spPr>
          <a:xfrm>
            <a:off x="6750600" y="2872502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319" name="Google Shape;319;p30"/>
          <p:cNvSpPr txBox="1"/>
          <p:nvPr>
            <p:ph idx="22" type="subTitle"/>
          </p:nvPr>
        </p:nvSpPr>
        <p:spPr>
          <a:xfrm>
            <a:off x="6750600" y="3245652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20" name="Google Shape;320;p30"/>
          <p:cNvSpPr/>
          <p:nvPr>
            <p:ph idx="23" type="pic"/>
          </p:nvPr>
        </p:nvSpPr>
        <p:spPr>
          <a:xfrm>
            <a:off x="6080709" y="2883852"/>
            <a:ext cx="530400" cy="530400"/>
          </a:xfrm>
          <a:prstGeom prst="rect">
            <a:avLst/>
          </a:prstGeom>
          <a:noFill/>
          <a:ln>
            <a:noFill/>
          </a:ln>
        </p:spPr>
      </p:sp>
      <p:sp>
        <p:nvSpPr>
          <p:cNvPr id="321" name="Google Shape;321;p30"/>
          <p:cNvSpPr txBox="1"/>
          <p:nvPr>
            <p:ph idx="24" type="subTitle"/>
          </p:nvPr>
        </p:nvSpPr>
        <p:spPr>
          <a:xfrm>
            <a:off x="3824550" y="3101715"/>
            <a:ext cx="20262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22" name="Google Shape;322;p30"/>
          <p:cNvSpPr txBox="1"/>
          <p:nvPr>
            <p:ph idx="25" type="subTitle"/>
          </p:nvPr>
        </p:nvSpPr>
        <p:spPr>
          <a:xfrm>
            <a:off x="3824550" y="2872502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323" name="Google Shape;323;p30"/>
          <p:cNvSpPr txBox="1"/>
          <p:nvPr>
            <p:ph idx="26" type="subTitle"/>
          </p:nvPr>
        </p:nvSpPr>
        <p:spPr>
          <a:xfrm>
            <a:off x="3824550" y="3245652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24" name="Google Shape;324;p30"/>
          <p:cNvSpPr/>
          <p:nvPr>
            <p:ph idx="27" type="pic"/>
          </p:nvPr>
        </p:nvSpPr>
        <p:spPr>
          <a:xfrm>
            <a:off x="3154659" y="2883852"/>
            <a:ext cx="530400" cy="530400"/>
          </a:xfrm>
          <a:prstGeom prst="rect">
            <a:avLst/>
          </a:prstGeom>
          <a:noFill/>
          <a:ln>
            <a:noFill/>
          </a:ln>
        </p:spPr>
      </p:sp>
      <p:sp>
        <p:nvSpPr>
          <p:cNvPr id="325" name="Google Shape;325;p30"/>
          <p:cNvSpPr txBox="1"/>
          <p:nvPr>
            <p:ph idx="28" type="subTitle"/>
          </p:nvPr>
        </p:nvSpPr>
        <p:spPr>
          <a:xfrm>
            <a:off x="6750600" y="4022919"/>
            <a:ext cx="20262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26" name="Google Shape;326;p30"/>
          <p:cNvSpPr txBox="1"/>
          <p:nvPr>
            <p:ph idx="29" type="subTitle"/>
          </p:nvPr>
        </p:nvSpPr>
        <p:spPr>
          <a:xfrm>
            <a:off x="6750600" y="3793706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327" name="Google Shape;327;p30"/>
          <p:cNvSpPr txBox="1"/>
          <p:nvPr>
            <p:ph idx="30" type="subTitle"/>
          </p:nvPr>
        </p:nvSpPr>
        <p:spPr>
          <a:xfrm>
            <a:off x="6750600" y="4166856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28" name="Google Shape;328;p30"/>
          <p:cNvSpPr/>
          <p:nvPr>
            <p:ph idx="31" type="pic"/>
          </p:nvPr>
        </p:nvSpPr>
        <p:spPr>
          <a:xfrm>
            <a:off x="6080709" y="3805056"/>
            <a:ext cx="530400" cy="530400"/>
          </a:xfrm>
          <a:prstGeom prst="rect">
            <a:avLst/>
          </a:prstGeom>
          <a:noFill/>
          <a:ln>
            <a:noFill/>
          </a:ln>
        </p:spPr>
      </p:sp>
      <p:sp>
        <p:nvSpPr>
          <p:cNvPr id="329" name="Google Shape;329;p30"/>
          <p:cNvSpPr txBox="1"/>
          <p:nvPr>
            <p:ph idx="32" type="subTitle"/>
          </p:nvPr>
        </p:nvSpPr>
        <p:spPr>
          <a:xfrm>
            <a:off x="3824550" y="4022919"/>
            <a:ext cx="2026200" cy="187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30" name="Google Shape;330;p30"/>
          <p:cNvSpPr txBox="1"/>
          <p:nvPr>
            <p:ph idx="33" type="subTitle"/>
          </p:nvPr>
        </p:nvSpPr>
        <p:spPr>
          <a:xfrm>
            <a:off x="3824550" y="3793706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2pPr>
            <a:lvl3pPr lvl="2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3pPr>
            <a:lvl4pPr lvl="3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4pPr>
            <a:lvl5pPr lvl="4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5pPr>
            <a:lvl6pPr lvl="5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6pPr>
            <a:lvl7pPr lvl="6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7pPr>
            <a:lvl8pPr lvl="7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8pPr>
            <a:lvl9pPr lvl="8">
              <a:spcBef>
                <a:spcPts val="0"/>
              </a:spcBef>
              <a:spcAft>
                <a:spcPts val="0"/>
              </a:spcAft>
              <a:buSzPts val="800"/>
              <a:buNone/>
              <a:defRPr sz="800"/>
            </a:lvl9pPr>
          </a:lstStyle>
          <a:p/>
        </p:txBody>
      </p:sp>
      <p:sp>
        <p:nvSpPr>
          <p:cNvPr id="331" name="Google Shape;331;p30"/>
          <p:cNvSpPr txBox="1"/>
          <p:nvPr>
            <p:ph idx="34" type="subTitle"/>
          </p:nvPr>
        </p:nvSpPr>
        <p:spPr>
          <a:xfrm>
            <a:off x="3824550" y="4166856"/>
            <a:ext cx="2026200" cy="219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Font typeface="DM Sans Light"/>
              <a:buNone/>
              <a:defRPr sz="9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32" name="Google Shape;332;p30"/>
          <p:cNvSpPr/>
          <p:nvPr>
            <p:ph idx="35" type="pic"/>
          </p:nvPr>
        </p:nvSpPr>
        <p:spPr>
          <a:xfrm>
            <a:off x="3154659" y="3805056"/>
            <a:ext cx="530400" cy="530400"/>
          </a:xfrm>
          <a:prstGeom prst="rect">
            <a:avLst/>
          </a:prstGeom>
          <a:noFill/>
          <a:ln>
            <a:noFill/>
          </a:ln>
        </p:spPr>
      </p:sp>
      <p:sp>
        <p:nvSpPr>
          <p:cNvPr id="333" name="Google Shape;333;p30"/>
          <p:cNvSpPr txBox="1"/>
          <p:nvPr>
            <p:ph type="title"/>
          </p:nvPr>
        </p:nvSpPr>
        <p:spPr>
          <a:xfrm>
            <a:off x="361975" y="962100"/>
            <a:ext cx="24507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334" name="Google Shape;334;p30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5" name="Google Shape;335;p30"/>
          <p:cNvSpPr txBox="1"/>
          <p:nvPr>
            <p:ph idx="36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eyebrow ">
  <p:cSld name="BLANK_1_1_1_1_2_1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61975" y="988557"/>
            <a:ext cx="50184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24" name="Google Shape;24;p4"/>
          <p:cNvSpPr txBox="1"/>
          <p:nvPr>
            <p:ph idx="1" type="subTitle"/>
          </p:nvPr>
        </p:nvSpPr>
        <p:spPr>
          <a:xfrm>
            <a:off x="361975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2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potlight - Alt 2">
  <p:cSld name="CUSTOM_7_1">
    <p:bg>
      <p:bgPr>
        <a:solidFill>
          <a:schemeClr val="accent2"/>
        </a:solidFill>
      </p:bgPr>
    </p:bg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1"/>
          <p:cNvSpPr/>
          <p:nvPr/>
        </p:nvSpPr>
        <p:spPr>
          <a:xfrm>
            <a:off x="0" y="0"/>
            <a:ext cx="45675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38" name="Google Shape;338;p31"/>
          <p:cNvSpPr txBox="1"/>
          <p:nvPr>
            <p:ph type="title"/>
          </p:nvPr>
        </p:nvSpPr>
        <p:spPr>
          <a:xfrm>
            <a:off x="4975925" y="989088"/>
            <a:ext cx="37836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339" name="Google Shape;339;p31"/>
          <p:cNvSpPr/>
          <p:nvPr>
            <p:ph idx="2" type="pic"/>
          </p:nvPr>
        </p:nvSpPr>
        <p:spPr>
          <a:xfrm flipH="1">
            <a:off x="953803" y="1066100"/>
            <a:ext cx="2664300" cy="3002700"/>
          </a:xfrm>
          <a:prstGeom prst="rect">
            <a:avLst/>
          </a:prstGeom>
          <a:noFill/>
          <a:ln>
            <a:noFill/>
          </a:ln>
        </p:spPr>
      </p:sp>
      <p:sp>
        <p:nvSpPr>
          <p:cNvPr id="340" name="Google Shape;340;p31"/>
          <p:cNvSpPr txBox="1"/>
          <p:nvPr>
            <p:ph idx="1" type="body"/>
          </p:nvPr>
        </p:nvSpPr>
        <p:spPr>
          <a:xfrm>
            <a:off x="4975925" y="4125662"/>
            <a:ext cx="3783600" cy="461700"/>
          </a:xfrm>
          <a:prstGeom prst="rect">
            <a:avLst/>
          </a:prstGeom>
          <a:noFill/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41" name="Google Shape;341;p31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2" name="Google Shape;342;p31"/>
          <p:cNvSpPr txBox="1"/>
          <p:nvPr>
            <p:ph idx="3" type="body"/>
          </p:nvPr>
        </p:nvSpPr>
        <p:spPr>
          <a:xfrm>
            <a:off x="4975925" y="1943891"/>
            <a:ext cx="3783600" cy="1243200"/>
          </a:xfrm>
          <a:prstGeom prst="rect">
            <a:avLst/>
          </a:prstGeom>
          <a:noFill/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●"/>
              <a:defRPr sz="1600">
                <a:latin typeface="Newsreader"/>
                <a:ea typeface="Newsreader"/>
                <a:cs typeface="Newsreader"/>
                <a:sym typeface="Newsreader"/>
              </a:defRPr>
            </a:lvl1pPr>
            <a:lvl2pPr indent="-3302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○"/>
              <a:defRPr sz="1600">
                <a:latin typeface="Newsreader"/>
                <a:ea typeface="Newsreader"/>
                <a:cs typeface="Newsreader"/>
                <a:sym typeface="Newsreader"/>
              </a:defRPr>
            </a:lvl2pPr>
            <a:lvl3pPr indent="-3302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■"/>
              <a:defRPr sz="1600">
                <a:latin typeface="Newsreader"/>
                <a:ea typeface="Newsreader"/>
                <a:cs typeface="Newsreader"/>
                <a:sym typeface="Newsreader"/>
              </a:defRPr>
            </a:lvl3pPr>
            <a:lvl4pPr indent="-3302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●"/>
              <a:defRPr sz="1600">
                <a:latin typeface="Newsreader"/>
                <a:ea typeface="Newsreader"/>
                <a:cs typeface="Newsreader"/>
                <a:sym typeface="Newsreader"/>
              </a:defRPr>
            </a:lvl4pPr>
            <a:lvl5pPr indent="-3302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○"/>
              <a:defRPr sz="1600">
                <a:latin typeface="Newsreader"/>
                <a:ea typeface="Newsreader"/>
                <a:cs typeface="Newsreader"/>
                <a:sym typeface="Newsreader"/>
              </a:defRPr>
            </a:lvl5pPr>
            <a:lvl6pPr indent="-3302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■"/>
              <a:defRPr sz="1600">
                <a:latin typeface="Newsreader"/>
                <a:ea typeface="Newsreader"/>
                <a:cs typeface="Newsreader"/>
                <a:sym typeface="Newsreader"/>
              </a:defRPr>
            </a:lvl6pPr>
            <a:lvl7pPr indent="-3302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●"/>
              <a:defRPr sz="1600">
                <a:latin typeface="Newsreader"/>
                <a:ea typeface="Newsreader"/>
                <a:cs typeface="Newsreader"/>
                <a:sym typeface="Newsreader"/>
              </a:defRPr>
            </a:lvl7pPr>
            <a:lvl8pPr indent="-3302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○"/>
              <a:defRPr sz="1600">
                <a:latin typeface="Newsreader"/>
                <a:ea typeface="Newsreader"/>
                <a:cs typeface="Newsreader"/>
                <a:sym typeface="Newsreader"/>
              </a:defRPr>
            </a:lvl8pPr>
            <a:lvl9pPr indent="-3302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Newsreader"/>
              <a:buChar char="■"/>
              <a:defRPr sz="1600">
                <a:latin typeface="Newsreader"/>
                <a:ea typeface="Newsreader"/>
                <a:cs typeface="Newsreader"/>
                <a:sym typeface="Newsreader"/>
              </a:defRPr>
            </a:lvl9pPr>
          </a:lstStyle>
          <a:p/>
        </p:txBody>
      </p:sp>
      <p:sp>
        <p:nvSpPr>
          <p:cNvPr id="343" name="Google Shape;343;p31"/>
          <p:cNvSpPr txBox="1"/>
          <p:nvPr>
            <p:ph idx="4" type="subTitle"/>
          </p:nvPr>
        </p:nvSpPr>
        <p:spPr>
          <a:xfrm>
            <a:off x="4975925" y="732775"/>
            <a:ext cx="37836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344" name="Google Shape;344;p31"/>
          <p:cNvSpPr txBox="1"/>
          <p:nvPr>
            <p:ph idx="5" type="subTitle"/>
          </p:nvPr>
        </p:nvSpPr>
        <p:spPr>
          <a:xfrm>
            <a:off x="4975925" y="1647132"/>
            <a:ext cx="3783600" cy="138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345" name="Google Shape;345;p31"/>
          <p:cNvSpPr txBox="1"/>
          <p:nvPr>
            <p:ph idx="6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r chart background">
  <p:cSld name="CUSTOM_8"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7" name="Google Shape;347;p32"/>
          <p:cNvGrpSpPr/>
          <p:nvPr/>
        </p:nvGrpSpPr>
        <p:grpSpPr>
          <a:xfrm>
            <a:off x="49" y="514398"/>
            <a:ext cx="9144297" cy="4115162"/>
            <a:chOff x="-18500" y="514395"/>
            <a:chExt cx="9219900" cy="4115162"/>
          </a:xfrm>
        </p:grpSpPr>
        <p:cxnSp>
          <p:nvCxnSpPr>
            <p:cNvPr id="348" name="Google Shape;348;p32"/>
            <p:cNvCxnSpPr/>
            <p:nvPr/>
          </p:nvCxnSpPr>
          <p:spPr>
            <a:xfrm>
              <a:off x="-18500" y="1028790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49" name="Google Shape;349;p32"/>
            <p:cNvCxnSpPr/>
            <p:nvPr/>
          </p:nvCxnSpPr>
          <p:spPr>
            <a:xfrm>
              <a:off x="-18500" y="4629557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0" name="Google Shape;350;p32"/>
            <p:cNvCxnSpPr/>
            <p:nvPr/>
          </p:nvCxnSpPr>
          <p:spPr>
            <a:xfrm>
              <a:off x="-18500" y="4115162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1" name="Google Shape;351;p32"/>
            <p:cNvCxnSpPr/>
            <p:nvPr/>
          </p:nvCxnSpPr>
          <p:spPr>
            <a:xfrm>
              <a:off x="-18500" y="3600767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2" name="Google Shape;352;p32"/>
            <p:cNvCxnSpPr/>
            <p:nvPr/>
          </p:nvCxnSpPr>
          <p:spPr>
            <a:xfrm>
              <a:off x="-18500" y="3086371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3" name="Google Shape;353;p32"/>
            <p:cNvCxnSpPr/>
            <p:nvPr/>
          </p:nvCxnSpPr>
          <p:spPr>
            <a:xfrm>
              <a:off x="-18500" y="2571976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4" name="Google Shape;354;p32"/>
            <p:cNvCxnSpPr/>
            <p:nvPr/>
          </p:nvCxnSpPr>
          <p:spPr>
            <a:xfrm>
              <a:off x="-18500" y="2057581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5" name="Google Shape;355;p32"/>
            <p:cNvCxnSpPr/>
            <p:nvPr/>
          </p:nvCxnSpPr>
          <p:spPr>
            <a:xfrm>
              <a:off x="-18500" y="1543186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356" name="Google Shape;356;p32"/>
            <p:cNvCxnSpPr/>
            <p:nvPr/>
          </p:nvCxnSpPr>
          <p:spPr>
            <a:xfrm>
              <a:off x="-18500" y="514395"/>
              <a:ext cx="9219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357" name="Google Shape;357;p32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8" name="Google Shape;358;p32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9" name="Google Shape;359;p32"/>
          <p:cNvSpPr txBox="1"/>
          <p:nvPr>
            <p:ph idx="2" type="subTitle"/>
          </p:nvPr>
        </p:nvSpPr>
        <p:spPr>
          <a:xfrm>
            <a:off x="361975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 slide">
  <p:cSld name="CUSTOM_8_1">
    <p:bg>
      <p:bgPr>
        <a:solidFill>
          <a:schemeClr val="accent2"/>
        </a:solidFill>
      </p:bgPr>
    </p:bg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33"/>
          <p:cNvSpPr/>
          <p:nvPr/>
        </p:nvSpPr>
        <p:spPr>
          <a:xfrm>
            <a:off x="50" y="-300"/>
            <a:ext cx="67089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62" name="Google Shape;362;p33"/>
          <p:cNvSpPr txBox="1"/>
          <p:nvPr>
            <p:ph type="title"/>
          </p:nvPr>
        </p:nvSpPr>
        <p:spPr>
          <a:xfrm>
            <a:off x="451472" y="2024100"/>
            <a:ext cx="4163100" cy="1372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63" name="Google Shape;363;p33"/>
          <p:cNvSpPr txBox="1"/>
          <p:nvPr>
            <p:ph idx="1" type="subTitle"/>
          </p:nvPr>
        </p:nvSpPr>
        <p:spPr>
          <a:xfrm>
            <a:off x="451475" y="3776250"/>
            <a:ext cx="4163100" cy="426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500"/>
              <a:buFont typeface="DM Sans"/>
              <a:buNone/>
              <a:defRPr sz="1500">
                <a:solidFill>
                  <a:schemeClr val="accent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3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66" name="Google Shape;366;p3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3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1" name="Google Shape;371;p3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74" name="Google Shape;374;p3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75" name="Google Shape;375;p3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80" name="Google Shape;380;p3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4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agenda">
  <p:cSld name="BLANK_1_1_1_1_1_1_1_1_1_1_1">
    <p:bg>
      <p:bgPr>
        <a:solidFill>
          <a:schemeClr val="lt1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/>
          <p:nvPr>
            <p:ph idx="1" type="subTitle"/>
          </p:nvPr>
        </p:nvSpPr>
        <p:spPr>
          <a:xfrm>
            <a:off x="361975" y="2841984"/>
            <a:ext cx="3154800" cy="2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61975" y="962100"/>
            <a:ext cx="41631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" name="Google Shape;30;p5"/>
          <p:cNvSpPr txBox="1"/>
          <p:nvPr>
            <p:ph idx="2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1" name="Google Shape;31;p5"/>
          <p:cNvSpPr txBox="1"/>
          <p:nvPr>
            <p:ph idx="3" type="subTitle"/>
          </p:nvPr>
        </p:nvSpPr>
        <p:spPr>
          <a:xfrm>
            <a:off x="4909675" y="2841984"/>
            <a:ext cx="3154800" cy="2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" name="Google Shape;32;p5"/>
          <p:cNvSpPr txBox="1"/>
          <p:nvPr>
            <p:ph idx="4" type="subTitle"/>
          </p:nvPr>
        </p:nvSpPr>
        <p:spPr>
          <a:xfrm>
            <a:off x="361975" y="3493626"/>
            <a:ext cx="3154800" cy="2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5" type="subTitle"/>
          </p:nvPr>
        </p:nvSpPr>
        <p:spPr>
          <a:xfrm>
            <a:off x="4909675" y="3493626"/>
            <a:ext cx="3154800" cy="2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6" type="subTitle"/>
          </p:nvPr>
        </p:nvSpPr>
        <p:spPr>
          <a:xfrm>
            <a:off x="361975" y="4145267"/>
            <a:ext cx="3154800" cy="2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7" type="subTitle"/>
          </p:nvPr>
        </p:nvSpPr>
        <p:spPr>
          <a:xfrm>
            <a:off x="4909675" y="4145267"/>
            <a:ext cx="3154800" cy="219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4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5" name="Google Shape;385;p4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86" name="Google Shape;386;p4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4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91" name="Google Shape;391;p4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45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5" name="Google Shape;395;p45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96" name="Google Shape;396;p45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97" name="Google Shape;397;p45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98" name="Google Shape;398;p45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99" name="Google Shape;399;p45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00" name="Google Shape;400;p45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3" name="Google Shape;403;p46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04" name="Google Shape;404;p46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7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07" name="Google Shape;407;p47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08" name="Google Shape;408;p47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09" name="Google Shape;409;p47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10" name="Google Shape;410;p47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48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13" name="Google Shape;413;p48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14" name="Google Shape;414;p48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15" name="Google Shape;415;p48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16" name="Google Shape;416;p48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17" name="Google Shape;417;p48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18" name="Google Shape;418;p48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p49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21" name="Google Shape;421;p49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22" name="Google Shape;422;p49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23" name="Google Shape;423;p49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24" name="Google Shape;424;p49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25" name="Google Shape;425;p49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26" name="Google Shape;426;p49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27" name="Google Shape;427;p49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28" name="Google Shape;428;p49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1" name="Google Shape;431;p50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Horizontal - Light">
  <p:cSld name="BLANK_1_1_1_1_1_1_1_1_1_1_1_1_1_1_2">
    <p:bg>
      <p:bgPr>
        <a:solidFill>
          <a:schemeClr val="accent6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u="sng"/>
          </a:p>
        </p:txBody>
      </p:sp>
      <p:sp>
        <p:nvSpPr>
          <p:cNvPr id="38" name="Google Shape;38;p6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2" type="body"/>
          </p:nvPr>
        </p:nvSpPr>
        <p:spPr>
          <a:xfrm>
            <a:off x="4845475" y="1361028"/>
            <a:ext cx="3382500" cy="431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40" name="Google Shape;40;p6"/>
          <p:cNvSpPr txBox="1"/>
          <p:nvPr>
            <p:ph idx="3" type="subTitle"/>
          </p:nvPr>
        </p:nvSpPr>
        <p:spPr>
          <a:xfrm>
            <a:off x="4845475" y="1028377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41" name="Google Shape;41;p6"/>
          <p:cNvSpPr txBox="1"/>
          <p:nvPr>
            <p:ph idx="4" type="body"/>
          </p:nvPr>
        </p:nvSpPr>
        <p:spPr>
          <a:xfrm>
            <a:off x="4845475" y="2595865"/>
            <a:ext cx="3382500" cy="431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2" name="Google Shape;42;p6"/>
          <p:cNvSpPr txBox="1"/>
          <p:nvPr>
            <p:ph idx="5" type="subTitle"/>
          </p:nvPr>
        </p:nvSpPr>
        <p:spPr>
          <a:xfrm>
            <a:off x="4845475" y="2263215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6" type="body"/>
          </p:nvPr>
        </p:nvSpPr>
        <p:spPr>
          <a:xfrm>
            <a:off x="4845475" y="3870078"/>
            <a:ext cx="3382500" cy="431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6"/>
          <p:cNvSpPr txBox="1"/>
          <p:nvPr>
            <p:ph idx="7" type="subTitle"/>
          </p:nvPr>
        </p:nvSpPr>
        <p:spPr>
          <a:xfrm>
            <a:off x="4845475" y="3537427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45" name="Google Shape;45;p6"/>
          <p:cNvSpPr txBox="1"/>
          <p:nvPr>
            <p:ph type="title"/>
          </p:nvPr>
        </p:nvSpPr>
        <p:spPr>
          <a:xfrm>
            <a:off x="361975" y="988555"/>
            <a:ext cx="38601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46" name="Google Shape;46;p6"/>
          <p:cNvSpPr txBox="1"/>
          <p:nvPr>
            <p:ph idx="8" type="subTitle"/>
          </p:nvPr>
        </p:nvSpPr>
        <p:spPr>
          <a:xfrm>
            <a:off x="361975" y="732775"/>
            <a:ext cx="3860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51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34" name="Google Shape;434;p51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435" name="Google Shape;435;p51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436" name="Google Shape;436;p51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37" name="Google Shape;437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8" name="Google Shape;438;p51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39" name="Google Shape;439;p51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440" name="Shape 4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Google Shape;441;p52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42" name="Google Shape;442;p52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43" name="Google Shape;443;p52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44" name="Google Shape;444;p52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45" name="Google Shape;445;p52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46" name="Google Shape;446;p52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47" name="Google Shape;447;p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8" name="Google Shape;448;p52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49" name="Google Shape;449;p52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50" name="Google Shape;450;p52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p53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p54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55" name="Google Shape;455;p54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56" name="Google Shape;456;p54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57" name="Google Shape;457;p54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58" name="Google Shape;458;p54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59" name="Google Shape;459;p54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60" name="Google Shape;460;p54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1" name="Google Shape;461;p54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62" name="Google Shape;462;p54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63" name="Google Shape;463;p54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Alt 2">
  <p:cSld name="BLANK_2">
    <p:bg>
      <p:bgPr>
        <a:solidFill>
          <a:schemeClr val="lt1"/>
        </a:solidFill>
      </p:bgPr>
    </p:bg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56"/>
          <p:cNvSpPr txBox="1"/>
          <p:nvPr>
            <p:ph idx="1" type="subTitle"/>
          </p:nvPr>
        </p:nvSpPr>
        <p:spPr>
          <a:xfrm>
            <a:off x="130200" y="4291350"/>
            <a:ext cx="4922100" cy="73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70" name="Google Shape;470;p56"/>
          <p:cNvSpPr/>
          <p:nvPr/>
        </p:nvSpPr>
        <p:spPr>
          <a:xfrm rot="-900003">
            <a:off x="2618331" y="-723216"/>
            <a:ext cx="4001240" cy="1687704"/>
          </a:xfrm>
          <a:prstGeom prst="chord">
            <a:avLst>
              <a:gd fmla="val 694140" name="adj1"/>
              <a:gd fmla="val 11948531" name="adj2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471" name="Google Shape;471;p56"/>
          <p:cNvSpPr txBox="1"/>
          <p:nvPr>
            <p:ph idx="2" type="subTitle"/>
          </p:nvPr>
        </p:nvSpPr>
        <p:spPr>
          <a:xfrm>
            <a:off x="138475" y="228600"/>
            <a:ext cx="2164500" cy="3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472" name="Google Shape;472;p56"/>
          <p:cNvSpPr/>
          <p:nvPr/>
        </p:nvSpPr>
        <p:spPr>
          <a:xfrm>
            <a:off x="228600" y="4445350"/>
            <a:ext cx="4823700" cy="21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grpSp>
        <p:nvGrpSpPr>
          <p:cNvPr id="473" name="Google Shape;473;p56"/>
          <p:cNvGrpSpPr/>
          <p:nvPr/>
        </p:nvGrpSpPr>
        <p:grpSpPr>
          <a:xfrm flipH="1" rot="10800000">
            <a:off x="4395238" y="-11"/>
            <a:ext cx="4748757" cy="2797859"/>
            <a:chOff x="3200875" y="1642950"/>
            <a:chExt cx="5970275" cy="3517550"/>
          </a:xfrm>
        </p:grpSpPr>
        <p:sp>
          <p:nvSpPr>
            <p:cNvPr id="474" name="Google Shape;474;p56"/>
            <p:cNvSpPr/>
            <p:nvPr/>
          </p:nvSpPr>
          <p:spPr>
            <a:xfrm>
              <a:off x="4208325" y="1644500"/>
              <a:ext cx="4962825" cy="3516000"/>
            </a:xfrm>
            <a:custGeom>
              <a:rect b="b" l="l" r="r" t="t"/>
              <a:pathLst>
                <a:path extrusionOk="0" h="140640" w="198513">
                  <a:moveTo>
                    <a:pt x="31387" y="0"/>
                  </a:moveTo>
                  <a:lnTo>
                    <a:pt x="0" y="140640"/>
                  </a:lnTo>
                  <a:lnTo>
                    <a:pt x="198513" y="140640"/>
                  </a:lnTo>
                  <a:lnTo>
                    <a:pt x="198513" y="63700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21000">
                  <a:schemeClr val="lt2"/>
                </a:gs>
                <a:gs pos="51000">
                  <a:schemeClr val="accent1"/>
                </a:gs>
                <a:gs pos="79000">
                  <a:schemeClr val="accent1"/>
                </a:gs>
                <a:gs pos="91000">
                  <a:schemeClr val="accent3"/>
                </a:gs>
                <a:gs pos="100000">
                  <a:schemeClr val="accent4"/>
                </a:gs>
              </a:gsLst>
              <a:lin ang="5400012" scaled="0"/>
            </a:gradFill>
            <a:ln>
              <a:noFill/>
            </a:ln>
          </p:spPr>
        </p:sp>
        <p:sp>
          <p:nvSpPr>
            <p:cNvPr id="475" name="Google Shape;475;p56"/>
            <p:cNvSpPr/>
            <p:nvPr/>
          </p:nvSpPr>
          <p:spPr>
            <a:xfrm>
              <a:off x="3200875" y="1642950"/>
              <a:ext cx="1795975" cy="3517550"/>
            </a:xfrm>
            <a:custGeom>
              <a:rect b="b" l="l" r="r" t="t"/>
              <a:pathLst>
                <a:path extrusionOk="0" h="140702" w="71839">
                  <a:moveTo>
                    <a:pt x="71839" y="0"/>
                  </a:moveTo>
                  <a:lnTo>
                    <a:pt x="40808" y="140702"/>
                  </a:lnTo>
                  <a:lnTo>
                    <a:pt x="0" y="140702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</p:sp>
      </p:grpSp>
      <p:grpSp>
        <p:nvGrpSpPr>
          <p:cNvPr id="476" name="Google Shape;476;p56"/>
          <p:cNvGrpSpPr/>
          <p:nvPr/>
        </p:nvGrpSpPr>
        <p:grpSpPr>
          <a:xfrm flipH="1">
            <a:off x="6309311" y="2793726"/>
            <a:ext cx="2834695" cy="1890116"/>
            <a:chOff x="312900" y="2793625"/>
            <a:chExt cx="2221200" cy="1481050"/>
          </a:xfrm>
        </p:grpSpPr>
        <p:grpSp>
          <p:nvGrpSpPr>
            <p:cNvPr id="477" name="Google Shape;477;p56"/>
            <p:cNvGrpSpPr/>
            <p:nvPr/>
          </p:nvGrpSpPr>
          <p:grpSpPr>
            <a:xfrm>
              <a:off x="312900" y="2793625"/>
              <a:ext cx="1851000" cy="1481050"/>
              <a:chOff x="461225" y="3249175"/>
              <a:chExt cx="1851000" cy="1481050"/>
            </a:xfrm>
          </p:grpSpPr>
          <p:grpSp>
            <p:nvGrpSpPr>
              <p:cNvPr id="478" name="Google Shape;478;p56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479" name="Google Shape;479;p56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480" name="Google Shape;480;p56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481" name="Google Shape;481;p56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482" name="Google Shape;482;p56"/>
              <p:cNvGrpSpPr/>
              <p:nvPr/>
            </p:nvGrpSpPr>
            <p:grpSpPr>
              <a:xfrm>
                <a:off x="461225" y="3619500"/>
                <a:ext cx="1480800" cy="370200"/>
                <a:chOff x="461225" y="3249175"/>
                <a:chExt cx="1480800" cy="370200"/>
              </a:xfrm>
            </p:grpSpPr>
            <p:sp>
              <p:nvSpPr>
                <p:cNvPr id="483" name="Google Shape;483;p56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484" name="Google Shape;484;p56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485" name="Google Shape;485;p56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486" name="Google Shape;486;p56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487" name="Google Shape;487;p56"/>
              <p:cNvGrpSpPr/>
              <p:nvPr/>
            </p:nvGrpSpPr>
            <p:grpSpPr>
              <a:xfrm>
                <a:off x="461225" y="39897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488" name="Google Shape;488;p56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489" name="Google Shape;489;p56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490" name="Google Shape;490;p56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491" name="Google Shape;491;p56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492" name="Google Shape;492;p56"/>
              <p:cNvGrpSpPr/>
              <p:nvPr/>
            </p:nvGrpSpPr>
            <p:grpSpPr>
              <a:xfrm>
                <a:off x="461225" y="4360025"/>
                <a:ext cx="1480800" cy="370200"/>
                <a:chOff x="461225" y="3249175"/>
                <a:chExt cx="1480800" cy="370200"/>
              </a:xfrm>
            </p:grpSpPr>
            <p:sp>
              <p:nvSpPr>
                <p:cNvPr id="493" name="Google Shape;493;p56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494" name="Google Shape;494;p56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495" name="Google Shape;495;p56"/>
            <p:cNvSpPr/>
            <p:nvPr/>
          </p:nvSpPr>
          <p:spPr>
            <a:xfrm>
              <a:off x="2163900" y="3903580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496" name="Google Shape;496;p56"/>
          <p:cNvSpPr txBox="1"/>
          <p:nvPr>
            <p:ph type="title"/>
          </p:nvPr>
        </p:nvSpPr>
        <p:spPr>
          <a:xfrm>
            <a:off x="74600" y="2891050"/>
            <a:ext cx="5876700" cy="1440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55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IBM Plex Sans"/>
              <a:buNone/>
              <a:defRPr sz="55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1">
  <p:cSld name="BLANK_1_1_3"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8" name="Google Shape;498;p57"/>
          <p:cNvGrpSpPr/>
          <p:nvPr/>
        </p:nvGrpSpPr>
        <p:grpSpPr>
          <a:xfrm flipH="1">
            <a:off x="6169505" y="2816179"/>
            <a:ext cx="2979740" cy="1986829"/>
            <a:chOff x="312900" y="2793625"/>
            <a:chExt cx="2221200" cy="1481050"/>
          </a:xfrm>
        </p:grpSpPr>
        <p:grpSp>
          <p:nvGrpSpPr>
            <p:cNvPr id="499" name="Google Shape;499;p57"/>
            <p:cNvGrpSpPr/>
            <p:nvPr/>
          </p:nvGrpSpPr>
          <p:grpSpPr>
            <a:xfrm>
              <a:off x="312900" y="2793625"/>
              <a:ext cx="1851000" cy="1481050"/>
              <a:chOff x="461225" y="3249175"/>
              <a:chExt cx="1851000" cy="1481050"/>
            </a:xfrm>
          </p:grpSpPr>
          <p:grpSp>
            <p:nvGrpSpPr>
              <p:cNvPr id="500" name="Google Shape;500;p57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501" name="Google Shape;501;p57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02" name="Google Shape;502;p57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03" name="Google Shape;503;p57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04" name="Google Shape;504;p57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05" name="Google Shape;505;p57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06" name="Google Shape;506;p57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507" name="Google Shape;507;p57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08" name="Google Shape;508;p57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09" name="Google Shape;509;p57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10" name="Google Shape;510;p57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11" name="Google Shape;511;p57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12" name="Google Shape;512;p57"/>
              <p:cNvGrpSpPr/>
              <p:nvPr/>
            </p:nvGrpSpPr>
            <p:grpSpPr>
              <a:xfrm>
                <a:off x="461225" y="39897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513" name="Google Shape;513;p57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14" name="Google Shape;514;p57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15" name="Google Shape;515;p57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16" name="Google Shape;516;p57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17" name="Google Shape;517;p57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18" name="Google Shape;518;p57"/>
              <p:cNvGrpSpPr/>
              <p:nvPr/>
            </p:nvGrpSpPr>
            <p:grpSpPr>
              <a:xfrm>
                <a:off x="461225" y="4360025"/>
                <a:ext cx="1851000" cy="370200"/>
                <a:chOff x="461225" y="3249175"/>
                <a:chExt cx="1851000" cy="370200"/>
              </a:xfrm>
            </p:grpSpPr>
            <p:sp>
              <p:nvSpPr>
                <p:cNvPr id="519" name="Google Shape;519;p57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20" name="Google Shape;520;p57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21" name="Google Shape;521;p57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22" name="Google Shape;522;p57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23" name="Google Shape;523;p57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524" name="Google Shape;524;p57"/>
            <p:cNvSpPr/>
            <p:nvPr/>
          </p:nvSpPr>
          <p:spPr>
            <a:xfrm>
              <a:off x="2163900" y="2793625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525" name="Google Shape;525;p57"/>
          <p:cNvSpPr/>
          <p:nvPr/>
        </p:nvSpPr>
        <p:spPr>
          <a:xfrm flipH="1">
            <a:off x="12" y="3308203"/>
            <a:ext cx="9143963" cy="1835315"/>
          </a:xfrm>
          <a:custGeom>
            <a:rect b="b" l="l" r="r" t="t"/>
            <a:pathLst>
              <a:path extrusionOk="0" h="29205" w="61561">
                <a:moveTo>
                  <a:pt x="61560" y="1"/>
                </a:moveTo>
                <a:lnTo>
                  <a:pt x="60172" y="120"/>
                </a:lnTo>
                <a:lnTo>
                  <a:pt x="58745" y="258"/>
                </a:lnTo>
                <a:lnTo>
                  <a:pt x="57318" y="417"/>
                </a:lnTo>
                <a:lnTo>
                  <a:pt x="55870" y="595"/>
                </a:lnTo>
                <a:lnTo>
                  <a:pt x="54403" y="814"/>
                </a:lnTo>
                <a:lnTo>
                  <a:pt x="52936" y="1051"/>
                </a:lnTo>
                <a:lnTo>
                  <a:pt x="51429" y="1309"/>
                </a:lnTo>
                <a:lnTo>
                  <a:pt x="49942" y="1587"/>
                </a:lnTo>
                <a:lnTo>
                  <a:pt x="48436" y="1884"/>
                </a:lnTo>
                <a:lnTo>
                  <a:pt x="46909" y="2221"/>
                </a:lnTo>
                <a:lnTo>
                  <a:pt x="45382" y="2578"/>
                </a:lnTo>
                <a:lnTo>
                  <a:pt x="43836" y="2955"/>
                </a:lnTo>
                <a:lnTo>
                  <a:pt x="42309" y="3351"/>
                </a:lnTo>
                <a:lnTo>
                  <a:pt x="40763" y="3787"/>
                </a:lnTo>
                <a:lnTo>
                  <a:pt x="39217" y="4224"/>
                </a:lnTo>
                <a:lnTo>
                  <a:pt x="37670" y="4699"/>
                </a:lnTo>
                <a:lnTo>
                  <a:pt x="35866" y="5274"/>
                </a:lnTo>
                <a:lnTo>
                  <a:pt x="34082" y="5869"/>
                </a:lnTo>
                <a:lnTo>
                  <a:pt x="32337" y="6484"/>
                </a:lnTo>
                <a:lnTo>
                  <a:pt x="30592" y="7118"/>
                </a:lnTo>
                <a:lnTo>
                  <a:pt x="28887" y="7792"/>
                </a:lnTo>
                <a:lnTo>
                  <a:pt x="27222" y="8466"/>
                </a:lnTo>
                <a:lnTo>
                  <a:pt x="25557" y="9160"/>
                </a:lnTo>
                <a:lnTo>
                  <a:pt x="23951" y="9894"/>
                </a:lnTo>
                <a:lnTo>
                  <a:pt x="22365" y="10627"/>
                </a:lnTo>
                <a:lnTo>
                  <a:pt x="20818" y="11381"/>
                </a:lnTo>
                <a:lnTo>
                  <a:pt x="19292" y="12154"/>
                </a:lnTo>
                <a:lnTo>
                  <a:pt x="17824" y="12927"/>
                </a:lnTo>
                <a:lnTo>
                  <a:pt x="16377" y="13740"/>
                </a:lnTo>
                <a:lnTo>
                  <a:pt x="14989" y="14553"/>
                </a:lnTo>
                <a:lnTo>
                  <a:pt x="13621" y="15386"/>
                </a:lnTo>
                <a:lnTo>
                  <a:pt x="12313" y="16218"/>
                </a:lnTo>
                <a:lnTo>
                  <a:pt x="11084" y="17051"/>
                </a:lnTo>
                <a:lnTo>
                  <a:pt x="9914" y="17884"/>
                </a:lnTo>
                <a:lnTo>
                  <a:pt x="8804" y="18716"/>
                </a:lnTo>
                <a:lnTo>
                  <a:pt x="7753" y="19549"/>
                </a:lnTo>
                <a:lnTo>
                  <a:pt x="6762" y="20382"/>
                </a:lnTo>
                <a:lnTo>
                  <a:pt x="5810" y="21214"/>
                </a:lnTo>
                <a:lnTo>
                  <a:pt x="4938" y="22027"/>
                </a:lnTo>
                <a:lnTo>
                  <a:pt x="4125" y="22860"/>
                </a:lnTo>
                <a:lnTo>
                  <a:pt x="3371" y="23693"/>
                </a:lnTo>
                <a:lnTo>
                  <a:pt x="2697" y="24505"/>
                </a:lnTo>
                <a:lnTo>
                  <a:pt x="2380" y="24902"/>
                </a:lnTo>
                <a:lnTo>
                  <a:pt x="2063" y="25298"/>
                </a:lnTo>
                <a:lnTo>
                  <a:pt x="1785" y="25715"/>
                </a:lnTo>
                <a:lnTo>
                  <a:pt x="1528" y="26111"/>
                </a:lnTo>
                <a:lnTo>
                  <a:pt x="1270" y="26508"/>
                </a:lnTo>
                <a:lnTo>
                  <a:pt x="1032" y="26904"/>
                </a:lnTo>
                <a:lnTo>
                  <a:pt x="814" y="27281"/>
                </a:lnTo>
                <a:lnTo>
                  <a:pt x="616" y="27678"/>
                </a:lnTo>
                <a:lnTo>
                  <a:pt x="437" y="28054"/>
                </a:lnTo>
                <a:lnTo>
                  <a:pt x="279" y="28451"/>
                </a:lnTo>
                <a:lnTo>
                  <a:pt x="120" y="28827"/>
                </a:lnTo>
                <a:lnTo>
                  <a:pt x="1" y="29204"/>
                </a:lnTo>
                <a:lnTo>
                  <a:pt x="61560" y="29204"/>
                </a:lnTo>
                <a:lnTo>
                  <a:pt x="6156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526" name="Google Shape;526;p57"/>
          <p:cNvSpPr/>
          <p:nvPr/>
        </p:nvSpPr>
        <p:spPr>
          <a:xfrm>
            <a:off x="11" y="2611497"/>
            <a:ext cx="725708" cy="1448283"/>
          </a:xfrm>
          <a:custGeom>
            <a:rect b="b" l="l" r="r" t="t"/>
            <a:pathLst>
              <a:path extrusionOk="0" h="50476" w="25297">
                <a:moveTo>
                  <a:pt x="1" y="1"/>
                </a:moveTo>
                <a:lnTo>
                  <a:pt x="1" y="50475"/>
                </a:lnTo>
                <a:lnTo>
                  <a:pt x="2694" y="50358"/>
                </a:lnTo>
                <a:lnTo>
                  <a:pt x="5154" y="50007"/>
                </a:lnTo>
                <a:lnTo>
                  <a:pt x="7613" y="49304"/>
                </a:lnTo>
                <a:lnTo>
                  <a:pt x="9838" y="48484"/>
                </a:lnTo>
                <a:lnTo>
                  <a:pt x="12063" y="47430"/>
                </a:lnTo>
                <a:lnTo>
                  <a:pt x="14171" y="46142"/>
                </a:lnTo>
                <a:lnTo>
                  <a:pt x="16162" y="44737"/>
                </a:lnTo>
                <a:lnTo>
                  <a:pt x="17919" y="43097"/>
                </a:lnTo>
                <a:lnTo>
                  <a:pt x="19558" y="41341"/>
                </a:lnTo>
                <a:lnTo>
                  <a:pt x="20964" y="39350"/>
                </a:lnTo>
                <a:lnTo>
                  <a:pt x="22252" y="37242"/>
                </a:lnTo>
                <a:lnTo>
                  <a:pt x="23306" y="35017"/>
                </a:lnTo>
                <a:lnTo>
                  <a:pt x="24126" y="32792"/>
                </a:lnTo>
                <a:lnTo>
                  <a:pt x="24828" y="30332"/>
                </a:lnTo>
                <a:lnTo>
                  <a:pt x="25180" y="27873"/>
                </a:lnTo>
                <a:lnTo>
                  <a:pt x="25297" y="25296"/>
                </a:lnTo>
                <a:lnTo>
                  <a:pt x="25180" y="22720"/>
                </a:lnTo>
                <a:lnTo>
                  <a:pt x="24828" y="20144"/>
                </a:lnTo>
                <a:lnTo>
                  <a:pt x="24126" y="17801"/>
                </a:lnTo>
                <a:lnTo>
                  <a:pt x="23306" y="15459"/>
                </a:lnTo>
                <a:lnTo>
                  <a:pt x="22252" y="13234"/>
                </a:lnTo>
                <a:lnTo>
                  <a:pt x="20964" y="11126"/>
                </a:lnTo>
                <a:lnTo>
                  <a:pt x="19558" y="9252"/>
                </a:lnTo>
                <a:lnTo>
                  <a:pt x="17919" y="7379"/>
                </a:lnTo>
                <a:lnTo>
                  <a:pt x="16162" y="5739"/>
                </a:lnTo>
                <a:lnTo>
                  <a:pt x="14171" y="4334"/>
                </a:lnTo>
                <a:lnTo>
                  <a:pt x="12063" y="3046"/>
                </a:lnTo>
                <a:lnTo>
                  <a:pt x="9838" y="1992"/>
                </a:lnTo>
                <a:lnTo>
                  <a:pt x="7613" y="1172"/>
                </a:lnTo>
                <a:lnTo>
                  <a:pt x="5154" y="586"/>
                </a:lnTo>
                <a:lnTo>
                  <a:pt x="2694" y="118"/>
                </a:lnTo>
                <a:lnTo>
                  <a:pt x="1" y="1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56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527" name="Google Shape;527;p57"/>
          <p:cNvSpPr/>
          <p:nvPr/>
        </p:nvSpPr>
        <p:spPr>
          <a:xfrm flipH="1">
            <a:off x="3311207" y="2592556"/>
            <a:ext cx="1486200" cy="1486200"/>
          </a:xfrm>
          <a:prstGeom prst="ellipse">
            <a:avLst/>
          </a:prstGeom>
          <a:gradFill>
            <a:gsLst>
              <a:gs pos="0">
                <a:schemeClr val="accent3"/>
              </a:gs>
              <a:gs pos="56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528" name="Google Shape;528;p57"/>
          <p:cNvSpPr/>
          <p:nvPr/>
        </p:nvSpPr>
        <p:spPr>
          <a:xfrm flipH="1" rot="-5400000">
            <a:off x="1299729" y="2592569"/>
            <a:ext cx="1486200" cy="1486200"/>
          </a:xfrm>
          <a:prstGeom prst="ellipse">
            <a:avLst/>
          </a:prstGeom>
          <a:gradFill>
            <a:gsLst>
              <a:gs pos="0">
                <a:schemeClr val="accent3"/>
              </a:gs>
              <a:gs pos="35000">
                <a:schemeClr val="accent3"/>
              </a:gs>
              <a:gs pos="100000">
                <a:schemeClr val="accent1"/>
              </a:gs>
            </a:gsLst>
            <a:lin ang="8099331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529" name="Google Shape;529;p57"/>
          <p:cNvSpPr txBox="1"/>
          <p:nvPr>
            <p:ph type="title"/>
          </p:nvPr>
        </p:nvSpPr>
        <p:spPr>
          <a:xfrm>
            <a:off x="115025" y="502775"/>
            <a:ext cx="41838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530" name="Google Shape;530;p57"/>
          <p:cNvSpPr txBox="1"/>
          <p:nvPr>
            <p:ph idx="2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31" name="Google Shape;531;p57"/>
          <p:cNvSpPr txBox="1"/>
          <p:nvPr>
            <p:ph idx="1" type="body"/>
          </p:nvPr>
        </p:nvSpPr>
        <p:spPr>
          <a:xfrm>
            <a:off x="3511550" y="587150"/>
            <a:ext cx="4371600" cy="252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532" name="Google Shape;532;p57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2">
  <p:cSld name="BLANK_1_1_2">
    <p:spTree>
      <p:nvGrpSpPr>
        <p:cNvPr id="533" name="Shape 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4" name="Google Shape;534;p58"/>
          <p:cNvGrpSpPr/>
          <p:nvPr/>
        </p:nvGrpSpPr>
        <p:grpSpPr>
          <a:xfrm flipH="1">
            <a:off x="6169505" y="228779"/>
            <a:ext cx="2979740" cy="1986829"/>
            <a:chOff x="312900" y="2793625"/>
            <a:chExt cx="2221200" cy="1481050"/>
          </a:xfrm>
        </p:grpSpPr>
        <p:grpSp>
          <p:nvGrpSpPr>
            <p:cNvPr id="535" name="Google Shape;535;p58"/>
            <p:cNvGrpSpPr/>
            <p:nvPr/>
          </p:nvGrpSpPr>
          <p:grpSpPr>
            <a:xfrm>
              <a:off x="312900" y="2793625"/>
              <a:ext cx="1851000" cy="1481050"/>
              <a:chOff x="461225" y="3249175"/>
              <a:chExt cx="1851000" cy="1481050"/>
            </a:xfrm>
          </p:grpSpPr>
          <p:grpSp>
            <p:nvGrpSpPr>
              <p:cNvPr id="536" name="Google Shape;536;p58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537" name="Google Shape;537;p58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38" name="Google Shape;538;p58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39" name="Google Shape;539;p58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40" name="Google Shape;540;p58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41" name="Google Shape;541;p58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42" name="Google Shape;542;p58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543" name="Google Shape;543;p58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44" name="Google Shape;544;p58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45" name="Google Shape;545;p58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46" name="Google Shape;546;p58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47" name="Google Shape;547;p58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48" name="Google Shape;548;p58"/>
              <p:cNvGrpSpPr/>
              <p:nvPr/>
            </p:nvGrpSpPr>
            <p:grpSpPr>
              <a:xfrm>
                <a:off x="461225" y="39897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549" name="Google Shape;549;p58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50" name="Google Shape;550;p58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51" name="Google Shape;551;p58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52" name="Google Shape;552;p58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53" name="Google Shape;553;p58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54" name="Google Shape;554;p58"/>
              <p:cNvGrpSpPr/>
              <p:nvPr/>
            </p:nvGrpSpPr>
            <p:grpSpPr>
              <a:xfrm>
                <a:off x="461225" y="4360025"/>
                <a:ext cx="1851000" cy="370200"/>
                <a:chOff x="461225" y="3249175"/>
                <a:chExt cx="1851000" cy="370200"/>
              </a:xfrm>
            </p:grpSpPr>
            <p:sp>
              <p:nvSpPr>
                <p:cNvPr id="555" name="Google Shape;555;p58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56" name="Google Shape;556;p58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57" name="Google Shape;557;p58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58" name="Google Shape;558;p58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59" name="Google Shape;559;p58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560" name="Google Shape;560;p58"/>
            <p:cNvSpPr/>
            <p:nvPr/>
          </p:nvSpPr>
          <p:spPr>
            <a:xfrm>
              <a:off x="2163900" y="2793625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561" name="Google Shape;561;p58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562" name="Google Shape;562;p58"/>
          <p:cNvSpPr/>
          <p:nvPr/>
        </p:nvSpPr>
        <p:spPr>
          <a:xfrm flipH="1">
            <a:off x="8423546" y="3087297"/>
            <a:ext cx="725708" cy="1448283"/>
          </a:xfrm>
          <a:custGeom>
            <a:rect b="b" l="l" r="r" t="t"/>
            <a:pathLst>
              <a:path extrusionOk="0" h="50476" w="25297">
                <a:moveTo>
                  <a:pt x="1" y="1"/>
                </a:moveTo>
                <a:lnTo>
                  <a:pt x="1" y="50475"/>
                </a:lnTo>
                <a:lnTo>
                  <a:pt x="2694" y="50358"/>
                </a:lnTo>
                <a:lnTo>
                  <a:pt x="5154" y="50007"/>
                </a:lnTo>
                <a:lnTo>
                  <a:pt x="7613" y="49304"/>
                </a:lnTo>
                <a:lnTo>
                  <a:pt x="9838" y="48484"/>
                </a:lnTo>
                <a:lnTo>
                  <a:pt x="12063" y="47430"/>
                </a:lnTo>
                <a:lnTo>
                  <a:pt x="14171" y="46142"/>
                </a:lnTo>
                <a:lnTo>
                  <a:pt x="16162" y="44737"/>
                </a:lnTo>
                <a:lnTo>
                  <a:pt x="17919" y="43097"/>
                </a:lnTo>
                <a:lnTo>
                  <a:pt x="19558" y="41341"/>
                </a:lnTo>
                <a:lnTo>
                  <a:pt x="20964" y="39350"/>
                </a:lnTo>
                <a:lnTo>
                  <a:pt x="22252" y="37242"/>
                </a:lnTo>
                <a:lnTo>
                  <a:pt x="23306" y="35017"/>
                </a:lnTo>
                <a:lnTo>
                  <a:pt x="24126" y="32792"/>
                </a:lnTo>
                <a:lnTo>
                  <a:pt x="24828" y="30332"/>
                </a:lnTo>
                <a:lnTo>
                  <a:pt x="25180" y="27873"/>
                </a:lnTo>
                <a:lnTo>
                  <a:pt x="25297" y="25296"/>
                </a:lnTo>
                <a:lnTo>
                  <a:pt x="25180" y="22720"/>
                </a:lnTo>
                <a:lnTo>
                  <a:pt x="24828" y="20144"/>
                </a:lnTo>
                <a:lnTo>
                  <a:pt x="24126" y="17801"/>
                </a:lnTo>
                <a:lnTo>
                  <a:pt x="23306" y="15459"/>
                </a:lnTo>
                <a:lnTo>
                  <a:pt x="22252" y="13234"/>
                </a:lnTo>
                <a:lnTo>
                  <a:pt x="20964" y="11126"/>
                </a:lnTo>
                <a:lnTo>
                  <a:pt x="19558" y="9252"/>
                </a:lnTo>
                <a:lnTo>
                  <a:pt x="17919" y="7379"/>
                </a:lnTo>
                <a:lnTo>
                  <a:pt x="16162" y="5739"/>
                </a:lnTo>
                <a:lnTo>
                  <a:pt x="14171" y="4334"/>
                </a:lnTo>
                <a:lnTo>
                  <a:pt x="12063" y="3046"/>
                </a:lnTo>
                <a:lnTo>
                  <a:pt x="9838" y="1992"/>
                </a:lnTo>
                <a:lnTo>
                  <a:pt x="7613" y="1172"/>
                </a:lnTo>
                <a:lnTo>
                  <a:pt x="5154" y="586"/>
                </a:lnTo>
                <a:lnTo>
                  <a:pt x="2694" y="118"/>
                </a:lnTo>
                <a:lnTo>
                  <a:pt x="1" y="1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56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  <a:effectLst>
            <a:outerShdw blurRad="485775" rotWithShape="0" algn="bl" dir="7800000" dist="76200">
              <a:schemeClr val="accent1">
                <a:alpha val="27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563" name="Google Shape;563;p58"/>
          <p:cNvSpPr/>
          <p:nvPr/>
        </p:nvSpPr>
        <p:spPr>
          <a:xfrm rot="-5400000">
            <a:off x="4618961" y="3068375"/>
            <a:ext cx="1486200" cy="1486200"/>
          </a:xfrm>
          <a:prstGeom prst="ellipse">
            <a:avLst/>
          </a:prstGeom>
          <a:gradFill>
            <a:gsLst>
              <a:gs pos="0">
                <a:schemeClr val="accent3"/>
              </a:gs>
              <a:gs pos="56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  <a:effectLst>
            <a:outerShdw blurRad="328613" rotWithShape="0" algn="bl" dir="2700000" dist="28575">
              <a:schemeClr val="accent1">
                <a:alpha val="28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564" name="Google Shape;564;p58"/>
          <p:cNvSpPr/>
          <p:nvPr/>
        </p:nvSpPr>
        <p:spPr>
          <a:xfrm>
            <a:off x="6521248" y="3068375"/>
            <a:ext cx="1486200" cy="1486200"/>
          </a:xfrm>
          <a:prstGeom prst="ellipse">
            <a:avLst/>
          </a:prstGeom>
          <a:gradFill>
            <a:gsLst>
              <a:gs pos="0">
                <a:schemeClr val="accent3"/>
              </a:gs>
              <a:gs pos="35000">
                <a:schemeClr val="accent3"/>
              </a:gs>
              <a:gs pos="100000">
                <a:schemeClr val="accent1"/>
              </a:gs>
            </a:gsLst>
            <a:lin ang="8099331" scaled="0"/>
          </a:gradFill>
          <a:ln>
            <a:noFill/>
          </a:ln>
          <a:effectLst>
            <a:outerShdw blurRad="342900" rotWithShape="0" algn="bl" dir="5400000" dist="38100">
              <a:schemeClr val="accent3">
                <a:alpha val="3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565" name="Google Shape;565;p58"/>
          <p:cNvSpPr txBox="1"/>
          <p:nvPr>
            <p:ph idx="1" type="body"/>
          </p:nvPr>
        </p:nvSpPr>
        <p:spPr>
          <a:xfrm>
            <a:off x="115025" y="908975"/>
            <a:ext cx="5369100" cy="24780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4572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●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1pPr>
            <a:lvl2pPr indent="-4572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○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2pPr>
            <a:lvl3pPr indent="-4572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■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3pPr>
            <a:lvl4pPr indent="-4572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●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4pPr>
            <a:lvl5pPr indent="-4572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○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5pPr>
            <a:lvl6pPr indent="-4572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■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6pPr>
            <a:lvl7pPr indent="-4572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●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7pPr>
            <a:lvl8pPr indent="-4572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Char char="○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8pPr>
            <a:lvl9pPr indent="-4572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3600"/>
              <a:buFont typeface="IBM Plex Sans"/>
              <a:buChar char="■"/>
              <a:defRPr sz="36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566" name="Google Shape;566;p58"/>
          <p:cNvSpPr txBox="1"/>
          <p:nvPr>
            <p:ph idx="2" type="title"/>
          </p:nvPr>
        </p:nvSpPr>
        <p:spPr>
          <a:xfrm>
            <a:off x="115025" y="502775"/>
            <a:ext cx="4183800" cy="4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567" name="Google Shape;567;p58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- Alt 1">
  <p:cSld name="BLANK_1_1_1"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9" name="Google Shape;569;p59"/>
          <p:cNvGrpSpPr/>
          <p:nvPr/>
        </p:nvGrpSpPr>
        <p:grpSpPr>
          <a:xfrm>
            <a:off x="228600" y="2793625"/>
            <a:ext cx="2221200" cy="1481050"/>
            <a:chOff x="312900" y="2793625"/>
            <a:chExt cx="2221200" cy="1481050"/>
          </a:xfrm>
        </p:grpSpPr>
        <p:grpSp>
          <p:nvGrpSpPr>
            <p:cNvPr id="570" name="Google Shape;570;p59"/>
            <p:cNvGrpSpPr/>
            <p:nvPr/>
          </p:nvGrpSpPr>
          <p:grpSpPr>
            <a:xfrm>
              <a:off x="312900" y="2793625"/>
              <a:ext cx="1851000" cy="1481050"/>
              <a:chOff x="461225" y="3249175"/>
              <a:chExt cx="1851000" cy="1481050"/>
            </a:xfrm>
          </p:grpSpPr>
          <p:grpSp>
            <p:nvGrpSpPr>
              <p:cNvPr id="571" name="Google Shape;571;p59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572" name="Google Shape;572;p59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73" name="Google Shape;573;p59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74" name="Google Shape;574;p59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75" name="Google Shape;575;p59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76" name="Google Shape;576;p59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77" name="Google Shape;577;p59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578" name="Google Shape;578;p59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79" name="Google Shape;579;p59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80" name="Google Shape;580;p59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81" name="Google Shape;581;p59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82" name="Google Shape;582;p59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83" name="Google Shape;583;p59"/>
              <p:cNvGrpSpPr/>
              <p:nvPr/>
            </p:nvGrpSpPr>
            <p:grpSpPr>
              <a:xfrm>
                <a:off x="461225" y="39897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584" name="Google Shape;584;p59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85" name="Google Shape;585;p59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86" name="Google Shape;586;p59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87" name="Google Shape;587;p59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88" name="Google Shape;588;p59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589" name="Google Shape;589;p59"/>
              <p:cNvGrpSpPr/>
              <p:nvPr/>
            </p:nvGrpSpPr>
            <p:grpSpPr>
              <a:xfrm>
                <a:off x="461225" y="4360025"/>
                <a:ext cx="1851000" cy="370200"/>
                <a:chOff x="461225" y="3249175"/>
                <a:chExt cx="1851000" cy="370200"/>
              </a:xfrm>
            </p:grpSpPr>
            <p:sp>
              <p:nvSpPr>
                <p:cNvPr id="590" name="Google Shape;590;p59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91" name="Google Shape;591;p59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92" name="Google Shape;592;p59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93" name="Google Shape;593;p59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594" name="Google Shape;594;p59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595" name="Google Shape;595;p59"/>
            <p:cNvSpPr/>
            <p:nvPr/>
          </p:nvSpPr>
          <p:spPr>
            <a:xfrm>
              <a:off x="2163900" y="2793625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grpSp>
        <p:nvGrpSpPr>
          <p:cNvPr id="596" name="Google Shape;596;p59"/>
          <p:cNvGrpSpPr/>
          <p:nvPr/>
        </p:nvGrpSpPr>
        <p:grpSpPr>
          <a:xfrm>
            <a:off x="7663200" y="-725"/>
            <a:ext cx="1480800" cy="1396025"/>
            <a:chOff x="461225" y="3334200"/>
            <a:chExt cx="1480800" cy="1396025"/>
          </a:xfrm>
        </p:grpSpPr>
        <p:grpSp>
          <p:nvGrpSpPr>
            <p:cNvPr id="597" name="Google Shape;597;p59"/>
            <p:cNvGrpSpPr/>
            <p:nvPr/>
          </p:nvGrpSpPr>
          <p:grpSpPr>
            <a:xfrm>
              <a:off x="461225" y="3334200"/>
              <a:ext cx="1480800" cy="285300"/>
              <a:chOff x="461225" y="3334200"/>
              <a:chExt cx="1480800" cy="285300"/>
            </a:xfrm>
          </p:grpSpPr>
          <p:sp>
            <p:nvSpPr>
              <p:cNvPr id="598" name="Google Shape;598;p59"/>
              <p:cNvSpPr/>
              <p:nvPr/>
            </p:nvSpPr>
            <p:spPr>
              <a:xfrm>
                <a:off x="461225" y="3334200"/>
                <a:ext cx="370200" cy="2853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599" name="Google Shape;599;p59"/>
              <p:cNvSpPr/>
              <p:nvPr/>
            </p:nvSpPr>
            <p:spPr>
              <a:xfrm>
                <a:off x="831425" y="3334200"/>
                <a:ext cx="370200" cy="2853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00" name="Google Shape;600;p59"/>
              <p:cNvSpPr/>
              <p:nvPr/>
            </p:nvSpPr>
            <p:spPr>
              <a:xfrm>
                <a:off x="1201625" y="3334200"/>
                <a:ext cx="370200" cy="2853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01" name="Google Shape;601;p59"/>
              <p:cNvSpPr/>
              <p:nvPr/>
            </p:nvSpPr>
            <p:spPr>
              <a:xfrm>
                <a:off x="1571825" y="3334200"/>
                <a:ext cx="370200" cy="2853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602" name="Google Shape;602;p59"/>
            <p:cNvGrpSpPr/>
            <p:nvPr/>
          </p:nvGrpSpPr>
          <p:grpSpPr>
            <a:xfrm>
              <a:off x="461225" y="3619500"/>
              <a:ext cx="1480800" cy="370200"/>
              <a:chOff x="461225" y="3249175"/>
              <a:chExt cx="1480800" cy="370200"/>
            </a:xfrm>
          </p:grpSpPr>
          <p:sp>
            <p:nvSpPr>
              <p:cNvPr id="603" name="Google Shape;603;p59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04" name="Google Shape;604;p59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05" name="Google Shape;605;p59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06" name="Google Shape;606;p59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607" name="Google Shape;607;p59"/>
            <p:cNvGrpSpPr/>
            <p:nvPr/>
          </p:nvGrpSpPr>
          <p:grpSpPr>
            <a:xfrm>
              <a:off x="461225" y="3989700"/>
              <a:ext cx="1480800" cy="370200"/>
              <a:chOff x="461225" y="3249175"/>
              <a:chExt cx="1480800" cy="370200"/>
            </a:xfrm>
          </p:grpSpPr>
          <p:sp>
            <p:nvSpPr>
              <p:cNvPr id="608" name="Google Shape;608;p59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09" name="Google Shape;609;p59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10" name="Google Shape;610;p59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11" name="Google Shape;611;p59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612" name="Google Shape;612;p59"/>
            <p:cNvGrpSpPr/>
            <p:nvPr/>
          </p:nvGrpSpPr>
          <p:grpSpPr>
            <a:xfrm>
              <a:off x="461225" y="4360025"/>
              <a:ext cx="1480800" cy="370200"/>
              <a:chOff x="461225" y="3249175"/>
              <a:chExt cx="1480800" cy="370200"/>
            </a:xfrm>
          </p:grpSpPr>
          <p:sp>
            <p:nvSpPr>
              <p:cNvPr id="613" name="Google Shape;613;p59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14" name="Google Shape;614;p59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15" name="Google Shape;615;p59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16" name="Google Shape;616;p59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grpSp>
        <p:nvGrpSpPr>
          <p:cNvPr id="617" name="Google Shape;617;p59"/>
          <p:cNvGrpSpPr/>
          <p:nvPr/>
        </p:nvGrpSpPr>
        <p:grpSpPr>
          <a:xfrm>
            <a:off x="1843925" y="-725"/>
            <a:ext cx="7300075" cy="5144088"/>
            <a:chOff x="1870575" y="-635"/>
            <a:chExt cx="7300075" cy="5174097"/>
          </a:xfrm>
        </p:grpSpPr>
        <p:sp>
          <p:nvSpPr>
            <p:cNvPr id="618" name="Google Shape;618;p59"/>
            <p:cNvSpPr/>
            <p:nvPr/>
          </p:nvSpPr>
          <p:spPr>
            <a:xfrm>
              <a:off x="1870575" y="-635"/>
              <a:ext cx="7300075" cy="4989625"/>
            </a:xfrm>
            <a:custGeom>
              <a:rect b="b" l="l" r="r" t="t"/>
              <a:pathLst>
                <a:path extrusionOk="0" h="199585" w="292003">
                  <a:moveTo>
                    <a:pt x="76429" y="0"/>
                  </a:moveTo>
                  <a:lnTo>
                    <a:pt x="0" y="163603"/>
                  </a:lnTo>
                  <a:lnTo>
                    <a:pt x="250486" y="199585"/>
                  </a:lnTo>
                  <a:lnTo>
                    <a:pt x="292003" y="107785"/>
                  </a:lnTo>
                  <a:lnTo>
                    <a:pt x="292003" y="52891"/>
                  </a:lnTo>
                  <a:lnTo>
                    <a:pt x="234162" y="0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77000">
                  <a:schemeClr val="accent1"/>
                </a:gs>
                <a:gs pos="100000">
                  <a:schemeClr val="accent1"/>
                </a:gs>
              </a:gsLst>
              <a:lin ang="8099331" scaled="0"/>
            </a:gradFill>
            <a:ln>
              <a:noFill/>
            </a:ln>
          </p:spPr>
        </p:sp>
        <p:sp>
          <p:nvSpPr>
            <p:cNvPr id="619" name="Google Shape;619;p59"/>
            <p:cNvSpPr/>
            <p:nvPr/>
          </p:nvSpPr>
          <p:spPr>
            <a:xfrm>
              <a:off x="1870575" y="4089437"/>
              <a:ext cx="6285225" cy="1084025"/>
            </a:xfrm>
            <a:custGeom>
              <a:rect b="b" l="l" r="r" t="t"/>
              <a:pathLst>
                <a:path extrusionOk="0" h="43361" w="251409">
                  <a:moveTo>
                    <a:pt x="0" y="0"/>
                  </a:moveTo>
                  <a:lnTo>
                    <a:pt x="6458" y="43361"/>
                  </a:lnTo>
                  <a:lnTo>
                    <a:pt x="251409" y="43361"/>
                  </a:lnTo>
                  <a:lnTo>
                    <a:pt x="250494" y="3593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</p:sp>
      </p:grpSp>
      <p:sp>
        <p:nvSpPr>
          <p:cNvPr id="620" name="Google Shape;620;p59"/>
          <p:cNvSpPr txBox="1"/>
          <p:nvPr>
            <p:ph idx="1" type="body"/>
          </p:nvPr>
        </p:nvSpPr>
        <p:spPr>
          <a:xfrm>
            <a:off x="4631450" y="2170025"/>
            <a:ext cx="2896200" cy="18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286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  <a:defRPr sz="1000"/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28600" lvl="8" marL="4114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  <a:defRPr sz="1000"/>
            </a:lvl9pPr>
          </a:lstStyle>
          <a:p/>
        </p:txBody>
      </p:sp>
      <p:sp>
        <p:nvSpPr>
          <p:cNvPr id="621" name="Google Shape;621;p59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22" name="Google Shape;622;p59"/>
          <p:cNvSpPr txBox="1"/>
          <p:nvPr>
            <p:ph idx="2" type="body"/>
          </p:nvPr>
        </p:nvSpPr>
        <p:spPr>
          <a:xfrm>
            <a:off x="4631450" y="827575"/>
            <a:ext cx="2896200" cy="120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623" name="Google Shape;623;p59"/>
          <p:cNvSpPr txBox="1"/>
          <p:nvPr>
            <p:ph idx="3" type="title"/>
          </p:nvPr>
        </p:nvSpPr>
        <p:spPr>
          <a:xfrm>
            <a:off x="115025" y="502775"/>
            <a:ext cx="39054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624" name="Google Shape;624;p59"/>
          <p:cNvSpPr txBox="1"/>
          <p:nvPr>
            <p:ph idx="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3 images">
  <p:cSld name="BLANK_1_1_1_1_2">
    <p:bg>
      <p:bgPr>
        <a:solidFill>
          <a:schemeClr val="lt1"/>
        </a:solidFill>
      </p:bgPr>
    </p:bg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p60"/>
          <p:cNvSpPr/>
          <p:nvPr/>
        </p:nvSpPr>
        <p:spPr>
          <a:xfrm flipH="1" rot="10800000">
            <a:off x="4482600" y="741600"/>
            <a:ext cx="4640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27" name="Google Shape;627;p60"/>
          <p:cNvSpPr/>
          <p:nvPr/>
        </p:nvSpPr>
        <p:spPr>
          <a:xfrm flipH="1" rot="10800000">
            <a:off x="4482600" y="1014475"/>
            <a:ext cx="4640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28" name="Google Shape;628;p60"/>
          <p:cNvSpPr/>
          <p:nvPr/>
        </p:nvSpPr>
        <p:spPr>
          <a:xfrm flipH="1" rot="10800000">
            <a:off x="4482600" y="1594038"/>
            <a:ext cx="4640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29" name="Google Shape;629;p60"/>
          <p:cNvSpPr/>
          <p:nvPr/>
        </p:nvSpPr>
        <p:spPr>
          <a:xfrm flipH="1" rot="10800000">
            <a:off x="4482600" y="1291263"/>
            <a:ext cx="4640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30" name="Google Shape;630;p60"/>
          <p:cNvSpPr txBox="1"/>
          <p:nvPr>
            <p:ph type="title"/>
          </p:nvPr>
        </p:nvSpPr>
        <p:spPr>
          <a:xfrm>
            <a:off x="91950" y="292050"/>
            <a:ext cx="4390500" cy="16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631" name="Google Shape;631;p60"/>
          <p:cNvSpPr/>
          <p:nvPr>
            <p:ph idx="2" type="pic"/>
          </p:nvPr>
        </p:nvSpPr>
        <p:spPr>
          <a:xfrm>
            <a:off x="225300" y="3132125"/>
            <a:ext cx="1849800" cy="1770300"/>
          </a:xfrm>
          <a:prstGeom prst="rect">
            <a:avLst/>
          </a:prstGeom>
          <a:noFill/>
          <a:ln>
            <a:noFill/>
          </a:ln>
        </p:spPr>
      </p:sp>
      <p:sp>
        <p:nvSpPr>
          <p:cNvPr id="632" name="Google Shape;632;p60"/>
          <p:cNvSpPr/>
          <p:nvPr>
            <p:ph idx="3" type="pic"/>
          </p:nvPr>
        </p:nvSpPr>
        <p:spPr>
          <a:xfrm>
            <a:off x="5262525" y="228600"/>
            <a:ext cx="1865100" cy="1790100"/>
          </a:xfrm>
          <a:prstGeom prst="rect">
            <a:avLst/>
          </a:prstGeom>
          <a:noFill/>
          <a:ln>
            <a:noFill/>
          </a:ln>
        </p:spPr>
      </p:sp>
      <p:sp>
        <p:nvSpPr>
          <p:cNvPr id="633" name="Google Shape;633;p60"/>
          <p:cNvSpPr/>
          <p:nvPr>
            <p:ph idx="4" type="pic"/>
          </p:nvPr>
        </p:nvSpPr>
        <p:spPr>
          <a:xfrm>
            <a:off x="7281675" y="228600"/>
            <a:ext cx="1849800" cy="1790100"/>
          </a:xfrm>
          <a:prstGeom prst="rect">
            <a:avLst/>
          </a:prstGeom>
          <a:noFill/>
          <a:ln>
            <a:noFill/>
          </a:ln>
        </p:spPr>
      </p:sp>
      <p:sp>
        <p:nvSpPr>
          <p:cNvPr id="634" name="Google Shape;634;p60"/>
          <p:cNvSpPr txBox="1"/>
          <p:nvPr>
            <p:ph idx="1" type="subTitle"/>
          </p:nvPr>
        </p:nvSpPr>
        <p:spPr>
          <a:xfrm>
            <a:off x="5262525" y="2153019"/>
            <a:ext cx="1566900" cy="480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35" name="Google Shape;635;p60"/>
          <p:cNvSpPr txBox="1"/>
          <p:nvPr>
            <p:ph idx="5" type="subTitle"/>
          </p:nvPr>
        </p:nvSpPr>
        <p:spPr>
          <a:xfrm>
            <a:off x="7281675" y="2153019"/>
            <a:ext cx="1566900" cy="480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36" name="Google Shape;636;p60"/>
          <p:cNvSpPr txBox="1"/>
          <p:nvPr>
            <p:ph idx="6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37" name="Google Shape;637;p60"/>
          <p:cNvSpPr txBox="1"/>
          <p:nvPr>
            <p:ph idx="7" type="title"/>
          </p:nvPr>
        </p:nvSpPr>
        <p:spPr>
          <a:xfrm>
            <a:off x="7420225" y="4723025"/>
            <a:ext cx="1583400" cy="189300"/>
          </a:xfrm>
          <a:prstGeom prst="rect">
            <a:avLst/>
          </a:prstGeom>
        </p:spPr>
        <p:txBody>
          <a:bodyPr anchorCtr="0" anchor="b" bIns="0" lIns="18287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  <p:sp>
        <p:nvSpPr>
          <p:cNvPr id="638" name="Google Shape;638;p60"/>
          <p:cNvSpPr txBox="1"/>
          <p:nvPr>
            <p:ph idx="8" type="subTitle"/>
          </p:nvPr>
        </p:nvSpPr>
        <p:spPr>
          <a:xfrm>
            <a:off x="2216381" y="3132125"/>
            <a:ext cx="1566900" cy="4809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639" name="Google Shape;639;p60"/>
          <p:cNvGrpSpPr/>
          <p:nvPr/>
        </p:nvGrpSpPr>
        <p:grpSpPr>
          <a:xfrm>
            <a:off x="4308382" y="2704009"/>
            <a:ext cx="4833127" cy="2437045"/>
            <a:chOff x="4308382" y="2704009"/>
            <a:chExt cx="4833127" cy="2437045"/>
          </a:xfrm>
        </p:grpSpPr>
        <p:sp>
          <p:nvSpPr>
            <p:cNvPr id="640" name="Google Shape;640;p60"/>
            <p:cNvSpPr/>
            <p:nvPr/>
          </p:nvSpPr>
          <p:spPr>
            <a:xfrm>
              <a:off x="4308382" y="4487840"/>
              <a:ext cx="4833127" cy="653214"/>
            </a:xfrm>
            <a:custGeom>
              <a:rect b="b" l="l" r="r" t="t"/>
              <a:pathLst>
                <a:path extrusionOk="0" h="12128" w="89735">
                  <a:moveTo>
                    <a:pt x="6834" y="1"/>
                  </a:moveTo>
                  <a:lnTo>
                    <a:pt x="6030" y="336"/>
                  </a:lnTo>
                  <a:lnTo>
                    <a:pt x="5271" y="671"/>
                  </a:lnTo>
                  <a:lnTo>
                    <a:pt x="4556" y="1006"/>
                  </a:lnTo>
                  <a:lnTo>
                    <a:pt x="3887" y="1363"/>
                  </a:lnTo>
                  <a:lnTo>
                    <a:pt x="3284" y="1720"/>
                  </a:lnTo>
                  <a:lnTo>
                    <a:pt x="2703" y="2078"/>
                  </a:lnTo>
                  <a:lnTo>
                    <a:pt x="2212" y="2457"/>
                  </a:lnTo>
                  <a:lnTo>
                    <a:pt x="1743" y="2815"/>
                  </a:lnTo>
                  <a:lnTo>
                    <a:pt x="1341" y="3194"/>
                  </a:lnTo>
                  <a:lnTo>
                    <a:pt x="983" y="3574"/>
                  </a:lnTo>
                  <a:lnTo>
                    <a:pt x="693" y="3954"/>
                  </a:lnTo>
                  <a:lnTo>
                    <a:pt x="447" y="4333"/>
                  </a:lnTo>
                  <a:lnTo>
                    <a:pt x="246" y="4713"/>
                  </a:lnTo>
                  <a:lnTo>
                    <a:pt x="112" y="5093"/>
                  </a:lnTo>
                  <a:lnTo>
                    <a:pt x="68" y="5294"/>
                  </a:lnTo>
                  <a:lnTo>
                    <a:pt x="45" y="5495"/>
                  </a:lnTo>
                  <a:lnTo>
                    <a:pt x="23" y="5673"/>
                  </a:lnTo>
                  <a:lnTo>
                    <a:pt x="1" y="5874"/>
                  </a:lnTo>
                  <a:lnTo>
                    <a:pt x="23" y="6098"/>
                  </a:lnTo>
                  <a:lnTo>
                    <a:pt x="45" y="6299"/>
                  </a:lnTo>
                  <a:lnTo>
                    <a:pt x="90" y="6500"/>
                  </a:lnTo>
                  <a:lnTo>
                    <a:pt x="135" y="6723"/>
                  </a:lnTo>
                  <a:lnTo>
                    <a:pt x="202" y="6924"/>
                  </a:lnTo>
                  <a:lnTo>
                    <a:pt x="291" y="7125"/>
                  </a:lnTo>
                  <a:lnTo>
                    <a:pt x="403" y="7326"/>
                  </a:lnTo>
                  <a:lnTo>
                    <a:pt x="514" y="7527"/>
                  </a:lnTo>
                  <a:lnTo>
                    <a:pt x="782" y="7951"/>
                  </a:lnTo>
                  <a:lnTo>
                    <a:pt x="1140" y="8353"/>
                  </a:lnTo>
                  <a:lnTo>
                    <a:pt x="1542" y="8755"/>
                  </a:lnTo>
                  <a:lnTo>
                    <a:pt x="2011" y="9157"/>
                  </a:lnTo>
                  <a:lnTo>
                    <a:pt x="2524" y="9537"/>
                  </a:lnTo>
                  <a:lnTo>
                    <a:pt x="3105" y="9939"/>
                  </a:lnTo>
                  <a:lnTo>
                    <a:pt x="3753" y="10319"/>
                  </a:lnTo>
                  <a:lnTo>
                    <a:pt x="4445" y="10698"/>
                  </a:lnTo>
                  <a:lnTo>
                    <a:pt x="5204" y="11056"/>
                  </a:lnTo>
                  <a:lnTo>
                    <a:pt x="6030" y="11435"/>
                  </a:lnTo>
                  <a:lnTo>
                    <a:pt x="6901" y="11793"/>
                  </a:lnTo>
                  <a:lnTo>
                    <a:pt x="7839" y="12128"/>
                  </a:lnTo>
                  <a:lnTo>
                    <a:pt x="84799" y="12128"/>
                  </a:lnTo>
                  <a:lnTo>
                    <a:pt x="89734" y="9783"/>
                  </a:lnTo>
                  <a:lnTo>
                    <a:pt x="89734" y="1966"/>
                  </a:lnTo>
                  <a:lnTo>
                    <a:pt x="89310" y="1698"/>
                  </a:lnTo>
                  <a:lnTo>
                    <a:pt x="88886" y="1452"/>
                  </a:lnTo>
                  <a:lnTo>
                    <a:pt x="88439" y="1207"/>
                  </a:lnTo>
                  <a:lnTo>
                    <a:pt x="87948" y="961"/>
                  </a:lnTo>
                  <a:lnTo>
                    <a:pt x="86920" y="470"/>
                  </a:lnTo>
                  <a:lnTo>
                    <a:pt x="85781" y="1"/>
                  </a:lnTo>
                  <a:lnTo>
                    <a:pt x="84977" y="314"/>
                  </a:lnTo>
                  <a:lnTo>
                    <a:pt x="84106" y="604"/>
                  </a:lnTo>
                  <a:lnTo>
                    <a:pt x="83235" y="917"/>
                  </a:lnTo>
                  <a:lnTo>
                    <a:pt x="82297" y="1185"/>
                  </a:lnTo>
                  <a:lnTo>
                    <a:pt x="81359" y="1475"/>
                  </a:lnTo>
                  <a:lnTo>
                    <a:pt x="80355" y="1743"/>
                  </a:lnTo>
                  <a:lnTo>
                    <a:pt x="79350" y="2011"/>
                  </a:lnTo>
                  <a:lnTo>
                    <a:pt x="78300" y="2256"/>
                  </a:lnTo>
                  <a:lnTo>
                    <a:pt x="77228" y="2502"/>
                  </a:lnTo>
                  <a:lnTo>
                    <a:pt x="76111" y="2725"/>
                  </a:lnTo>
                  <a:lnTo>
                    <a:pt x="74972" y="2971"/>
                  </a:lnTo>
                  <a:lnTo>
                    <a:pt x="73811" y="3172"/>
                  </a:lnTo>
                  <a:lnTo>
                    <a:pt x="72627" y="3395"/>
                  </a:lnTo>
                  <a:lnTo>
                    <a:pt x="71421" y="3574"/>
                  </a:lnTo>
                  <a:lnTo>
                    <a:pt x="68920" y="3954"/>
                  </a:lnTo>
                  <a:lnTo>
                    <a:pt x="66329" y="4266"/>
                  </a:lnTo>
                  <a:lnTo>
                    <a:pt x="63672" y="4557"/>
                  </a:lnTo>
                  <a:lnTo>
                    <a:pt x="60925" y="4802"/>
                  </a:lnTo>
                  <a:lnTo>
                    <a:pt x="58111" y="5003"/>
                  </a:lnTo>
                  <a:lnTo>
                    <a:pt x="55230" y="5160"/>
                  </a:lnTo>
                  <a:lnTo>
                    <a:pt x="52304" y="5271"/>
                  </a:lnTo>
                  <a:lnTo>
                    <a:pt x="49334" y="5361"/>
                  </a:lnTo>
                  <a:lnTo>
                    <a:pt x="46319" y="5383"/>
                  </a:lnTo>
                  <a:lnTo>
                    <a:pt x="43282" y="5361"/>
                  </a:lnTo>
                  <a:lnTo>
                    <a:pt x="40312" y="5271"/>
                  </a:lnTo>
                  <a:lnTo>
                    <a:pt x="37386" y="5160"/>
                  </a:lnTo>
                  <a:lnTo>
                    <a:pt x="34505" y="5003"/>
                  </a:lnTo>
                  <a:lnTo>
                    <a:pt x="31691" y="4802"/>
                  </a:lnTo>
                  <a:lnTo>
                    <a:pt x="28944" y="4557"/>
                  </a:lnTo>
                  <a:lnTo>
                    <a:pt x="26286" y="4266"/>
                  </a:lnTo>
                  <a:lnTo>
                    <a:pt x="23696" y="3954"/>
                  </a:lnTo>
                  <a:lnTo>
                    <a:pt x="21195" y="3574"/>
                  </a:lnTo>
                  <a:lnTo>
                    <a:pt x="19989" y="3395"/>
                  </a:lnTo>
                  <a:lnTo>
                    <a:pt x="18805" y="3172"/>
                  </a:lnTo>
                  <a:lnTo>
                    <a:pt x="17644" y="2971"/>
                  </a:lnTo>
                  <a:lnTo>
                    <a:pt x="16505" y="2725"/>
                  </a:lnTo>
                  <a:lnTo>
                    <a:pt x="15410" y="2502"/>
                  </a:lnTo>
                  <a:lnTo>
                    <a:pt x="14316" y="2256"/>
                  </a:lnTo>
                  <a:lnTo>
                    <a:pt x="13266" y="2011"/>
                  </a:lnTo>
                  <a:lnTo>
                    <a:pt x="12261" y="1743"/>
                  </a:lnTo>
                  <a:lnTo>
                    <a:pt x="11279" y="1475"/>
                  </a:lnTo>
                  <a:lnTo>
                    <a:pt x="10318" y="1185"/>
                  </a:lnTo>
                  <a:lnTo>
                    <a:pt x="9403" y="917"/>
                  </a:lnTo>
                  <a:lnTo>
                    <a:pt x="8509" y="604"/>
                  </a:lnTo>
                  <a:lnTo>
                    <a:pt x="7661" y="314"/>
                  </a:lnTo>
                  <a:lnTo>
                    <a:pt x="6834" y="1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641" name="Google Shape;641;p60"/>
            <p:cNvSpPr/>
            <p:nvPr/>
          </p:nvSpPr>
          <p:spPr>
            <a:xfrm>
              <a:off x="4308382" y="3740892"/>
              <a:ext cx="4833127" cy="741006"/>
            </a:xfrm>
            <a:custGeom>
              <a:rect b="b" l="l" r="r" t="t"/>
              <a:pathLst>
                <a:path extrusionOk="0" h="13758" w="89735">
                  <a:moveTo>
                    <a:pt x="13289" y="0"/>
                  </a:moveTo>
                  <a:lnTo>
                    <a:pt x="11725" y="402"/>
                  </a:lnTo>
                  <a:lnTo>
                    <a:pt x="10251" y="826"/>
                  </a:lnTo>
                  <a:lnTo>
                    <a:pt x="8889" y="1251"/>
                  </a:lnTo>
                  <a:lnTo>
                    <a:pt x="7594" y="1697"/>
                  </a:lnTo>
                  <a:lnTo>
                    <a:pt x="6410" y="2166"/>
                  </a:lnTo>
                  <a:lnTo>
                    <a:pt x="5316" y="2635"/>
                  </a:lnTo>
                  <a:lnTo>
                    <a:pt x="4333" y="3127"/>
                  </a:lnTo>
                  <a:lnTo>
                    <a:pt x="3864" y="3372"/>
                  </a:lnTo>
                  <a:lnTo>
                    <a:pt x="3440" y="3618"/>
                  </a:lnTo>
                  <a:lnTo>
                    <a:pt x="3038" y="3886"/>
                  </a:lnTo>
                  <a:lnTo>
                    <a:pt x="2636" y="4132"/>
                  </a:lnTo>
                  <a:lnTo>
                    <a:pt x="2279" y="4377"/>
                  </a:lnTo>
                  <a:lnTo>
                    <a:pt x="1944" y="4645"/>
                  </a:lnTo>
                  <a:lnTo>
                    <a:pt x="1653" y="4913"/>
                  </a:lnTo>
                  <a:lnTo>
                    <a:pt x="1363" y="5159"/>
                  </a:lnTo>
                  <a:lnTo>
                    <a:pt x="1117" y="5427"/>
                  </a:lnTo>
                  <a:lnTo>
                    <a:pt x="872" y="5695"/>
                  </a:lnTo>
                  <a:lnTo>
                    <a:pt x="671" y="5963"/>
                  </a:lnTo>
                  <a:lnTo>
                    <a:pt x="492" y="6231"/>
                  </a:lnTo>
                  <a:lnTo>
                    <a:pt x="358" y="6499"/>
                  </a:lnTo>
                  <a:lnTo>
                    <a:pt x="224" y="6789"/>
                  </a:lnTo>
                  <a:lnTo>
                    <a:pt x="135" y="7057"/>
                  </a:lnTo>
                  <a:lnTo>
                    <a:pt x="68" y="7325"/>
                  </a:lnTo>
                  <a:lnTo>
                    <a:pt x="23" y="7616"/>
                  </a:lnTo>
                  <a:lnTo>
                    <a:pt x="1" y="7884"/>
                  </a:lnTo>
                  <a:lnTo>
                    <a:pt x="23" y="8085"/>
                  </a:lnTo>
                  <a:lnTo>
                    <a:pt x="45" y="8263"/>
                  </a:lnTo>
                  <a:lnTo>
                    <a:pt x="68" y="8464"/>
                  </a:lnTo>
                  <a:lnTo>
                    <a:pt x="112" y="8665"/>
                  </a:lnTo>
                  <a:lnTo>
                    <a:pt x="246" y="9045"/>
                  </a:lnTo>
                  <a:lnTo>
                    <a:pt x="447" y="9425"/>
                  </a:lnTo>
                  <a:lnTo>
                    <a:pt x="693" y="9804"/>
                  </a:lnTo>
                  <a:lnTo>
                    <a:pt x="983" y="10184"/>
                  </a:lnTo>
                  <a:lnTo>
                    <a:pt x="1341" y="10564"/>
                  </a:lnTo>
                  <a:lnTo>
                    <a:pt x="1743" y="10943"/>
                  </a:lnTo>
                  <a:lnTo>
                    <a:pt x="2212" y="11301"/>
                  </a:lnTo>
                  <a:lnTo>
                    <a:pt x="2703" y="11680"/>
                  </a:lnTo>
                  <a:lnTo>
                    <a:pt x="3284" y="12038"/>
                  </a:lnTo>
                  <a:lnTo>
                    <a:pt x="3887" y="12395"/>
                  </a:lnTo>
                  <a:lnTo>
                    <a:pt x="4556" y="12752"/>
                  </a:lnTo>
                  <a:lnTo>
                    <a:pt x="5271" y="13087"/>
                  </a:lnTo>
                  <a:lnTo>
                    <a:pt x="6030" y="13422"/>
                  </a:lnTo>
                  <a:lnTo>
                    <a:pt x="6834" y="13757"/>
                  </a:lnTo>
                  <a:lnTo>
                    <a:pt x="7661" y="13445"/>
                  </a:lnTo>
                  <a:lnTo>
                    <a:pt x="8509" y="13154"/>
                  </a:lnTo>
                  <a:lnTo>
                    <a:pt x="9403" y="12864"/>
                  </a:lnTo>
                  <a:lnTo>
                    <a:pt x="10318" y="12574"/>
                  </a:lnTo>
                  <a:lnTo>
                    <a:pt x="11279" y="12283"/>
                  </a:lnTo>
                  <a:lnTo>
                    <a:pt x="12261" y="12015"/>
                  </a:lnTo>
                  <a:lnTo>
                    <a:pt x="13266" y="11747"/>
                  </a:lnTo>
                  <a:lnTo>
                    <a:pt x="14316" y="11502"/>
                  </a:lnTo>
                  <a:lnTo>
                    <a:pt x="15410" y="11256"/>
                  </a:lnTo>
                  <a:lnTo>
                    <a:pt x="16505" y="11033"/>
                  </a:lnTo>
                  <a:lnTo>
                    <a:pt x="17644" y="10809"/>
                  </a:lnTo>
                  <a:lnTo>
                    <a:pt x="18805" y="10586"/>
                  </a:lnTo>
                  <a:lnTo>
                    <a:pt x="19989" y="10385"/>
                  </a:lnTo>
                  <a:lnTo>
                    <a:pt x="21195" y="10184"/>
                  </a:lnTo>
                  <a:lnTo>
                    <a:pt x="23696" y="9804"/>
                  </a:lnTo>
                  <a:lnTo>
                    <a:pt x="26286" y="9492"/>
                  </a:lnTo>
                  <a:lnTo>
                    <a:pt x="28944" y="9201"/>
                  </a:lnTo>
                  <a:lnTo>
                    <a:pt x="31691" y="8956"/>
                  </a:lnTo>
                  <a:lnTo>
                    <a:pt x="34505" y="8755"/>
                  </a:lnTo>
                  <a:lnTo>
                    <a:pt x="37386" y="8598"/>
                  </a:lnTo>
                  <a:lnTo>
                    <a:pt x="40312" y="8487"/>
                  </a:lnTo>
                  <a:lnTo>
                    <a:pt x="43282" y="8420"/>
                  </a:lnTo>
                  <a:lnTo>
                    <a:pt x="46319" y="8397"/>
                  </a:lnTo>
                  <a:lnTo>
                    <a:pt x="49334" y="8420"/>
                  </a:lnTo>
                  <a:lnTo>
                    <a:pt x="52304" y="8487"/>
                  </a:lnTo>
                  <a:lnTo>
                    <a:pt x="55230" y="8598"/>
                  </a:lnTo>
                  <a:lnTo>
                    <a:pt x="58111" y="8755"/>
                  </a:lnTo>
                  <a:lnTo>
                    <a:pt x="60925" y="8956"/>
                  </a:lnTo>
                  <a:lnTo>
                    <a:pt x="63672" y="9201"/>
                  </a:lnTo>
                  <a:lnTo>
                    <a:pt x="66329" y="9492"/>
                  </a:lnTo>
                  <a:lnTo>
                    <a:pt x="68920" y="9804"/>
                  </a:lnTo>
                  <a:lnTo>
                    <a:pt x="71421" y="10184"/>
                  </a:lnTo>
                  <a:lnTo>
                    <a:pt x="72627" y="10385"/>
                  </a:lnTo>
                  <a:lnTo>
                    <a:pt x="73811" y="10586"/>
                  </a:lnTo>
                  <a:lnTo>
                    <a:pt x="74972" y="10809"/>
                  </a:lnTo>
                  <a:lnTo>
                    <a:pt x="76111" y="11033"/>
                  </a:lnTo>
                  <a:lnTo>
                    <a:pt x="77228" y="11256"/>
                  </a:lnTo>
                  <a:lnTo>
                    <a:pt x="78300" y="11502"/>
                  </a:lnTo>
                  <a:lnTo>
                    <a:pt x="79350" y="11747"/>
                  </a:lnTo>
                  <a:lnTo>
                    <a:pt x="80355" y="12015"/>
                  </a:lnTo>
                  <a:lnTo>
                    <a:pt x="81359" y="12283"/>
                  </a:lnTo>
                  <a:lnTo>
                    <a:pt x="82297" y="12574"/>
                  </a:lnTo>
                  <a:lnTo>
                    <a:pt x="83235" y="12864"/>
                  </a:lnTo>
                  <a:lnTo>
                    <a:pt x="84106" y="13154"/>
                  </a:lnTo>
                  <a:lnTo>
                    <a:pt x="84977" y="13445"/>
                  </a:lnTo>
                  <a:lnTo>
                    <a:pt x="85781" y="13757"/>
                  </a:lnTo>
                  <a:lnTo>
                    <a:pt x="86920" y="13288"/>
                  </a:lnTo>
                  <a:lnTo>
                    <a:pt x="87948" y="12797"/>
                  </a:lnTo>
                  <a:lnTo>
                    <a:pt x="88439" y="12551"/>
                  </a:lnTo>
                  <a:lnTo>
                    <a:pt x="88886" y="12306"/>
                  </a:lnTo>
                  <a:lnTo>
                    <a:pt x="89310" y="12060"/>
                  </a:lnTo>
                  <a:lnTo>
                    <a:pt x="89734" y="11792"/>
                  </a:lnTo>
                  <a:lnTo>
                    <a:pt x="89734" y="3975"/>
                  </a:lnTo>
                  <a:lnTo>
                    <a:pt x="89288" y="3685"/>
                  </a:lnTo>
                  <a:lnTo>
                    <a:pt x="88819" y="3417"/>
                  </a:lnTo>
                  <a:lnTo>
                    <a:pt x="88305" y="3149"/>
                  </a:lnTo>
                  <a:lnTo>
                    <a:pt x="87791" y="2881"/>
                  </a:lnTo>
                  <a:lnTo>
                    <a:pt x="87233" y="2613"/>
                  </a:lnTo>
                  <a:lnTo>
                    <a:pt x="86652" y="2367"/>
                  </a:lnTo>
                  <a:lnTo>
                    <a:pt x="86049" y="2099"/>
                  </a:lnTo>
                  <a:lnTo>
                    <a:pt x="85402" y="1854"/>
                  </a:lnTo>
                  <a:lnTo>
                    <a:pt x="84039" y="1362"/>
                  </a:lnTo>
                  <a:lnTo>
                    <a:pt x="82588" y="893"/>
                  </a:lnTo>
                  <a:lnTo>
                    <a:pt x="81002" y="424"/>
                  </a:lnTo>
                  <a:lnTo>
                    <a:pt x="79327" y="0"/>
                  </a:lnTo>
                  <a:lnTo>
                    <a:pt x="77652" y="380"/>
                  </a:lnTo>
                  <a:lnTo>
                    <a:pt x="75910" y="759"/>
                  </a:lnTo>
                  <a:lnTo>
                    <a:pt x="74101" y="1117"/>
                  </a:lnTo>
                  <a:lnTo>
                    <a:pt x="72225" y="1429"/>
                  </a:lnTo>
                  <a:lnTo>
                    <a:pt x="70305" y="1742"/>
                  </a:lnTo>
                  <a:lnTo>
                    <a:pt x="68317" y="2010"/>
                  </a:lnTo>
                  <a:lnTo>
                    <a:pt x="66307" y="2278"/>
                  </a:lnTo>
                  <a:lnTo>
                    <a:pt x="64230" y="2501"/>
                  </a:lnTo>
                  <a:lnTo>
                    <a:pt x="62108" y="2702"/>
                  </a:lnTo>
                  <a:lnTo>
                    <a:pt x="59942" y="2881"/>
                  </a:lnTo>
                  <a:lnTo>
                    <a:pt x="57754" y="3015"/>
                  </a:lnTo>
                  <a:lnTo>
                    <a:pt x="55520" y="3149"/>
                  </a:lnTo>
                  <a:lnTo>
                    <a:pt x="53242" y="3238"/>
                  </a:lnTo>
                  <a:lnTo>
                    <a:pt x="50964" y="3305"/>
                  </a:lnTo>
                  <a:lnTo>
                    <a:pt x="48642" y="3350"/>
                  </a:lnTo>
                  <a:lnTo>
                    <a:pt x="46319" y="3372"/>
                  </a:lnTo>
                  <a:lnTo>
                    <a:pt x="43974" y="3350"/>
                  </a:lnTo>
                  <a:lnTo>
                    <a:pt x="41652" y="3305"/>
                  </a:lnTo>
                  <a:lnTo>
                    <a:pt x="39374" y="3238"/>
                  </a:lnTo>
                  <a:lnTo>
                    <a:pt x="37096" y="3149"/>
                  </a:lnTo>
                  <a:lnTo>
                    <a:pt x="34885" y="3015"/>
                  </a:lnTo>
                  <a:lnTo>
                    <a:pt x="32674" y="2881"/>
                  </a:lnTo>
                  <a:lnTo>
                    <a:pt x="30507" y="2702"/>
                  </a:lnTo>
                  <a:lnTo>
                    <a:pt x="28408" y="2501"/>
                  </a:lnTo>
                  <a:lnTo>
                    <a:pt x="26331" y="2278"/>
                  </a:lnTo>
                  <a:lnTo>
                    <a:pt x="24299" y="2010"/>
                  </a:lnTo>
                  <a:lnTo>
                    <a:pt x="22311" y="1742"/>
                  </a:lnTo>
                  <a:lnTo>
                    <a:pt x="20391" y="1429"/>
                  </a:lnTo>
                  <a:lnTo>
                    <a:pt x="18515" y="1117"/>
                  </a:lnTo>
                  <a:lnTo>
                    <a:pt x="16706" y="759"/>
                  </a:lnTo>
                  <a:lnTo>
                    <a:pt x="14964" y="380"/>
                  </a:lnTo>
                  <a:lnTo>
                    <a:pt x="13289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642" name="Google Shape;642;p60"/>
            <p:cNvSpPr/>
            <p:nvPr/>
          </p:nvSpPr>
          <p:spPr>
            <a:xfrm>
              <a:off x="4308382" y="2704009"/>
              <a:ext cx="4833127" cy="1032065"/>
            </a:xfrm>
            <a:custGeom>
              <a:rect b="b" l="l" r="r" t="t"/>
              <a:pathLst>
                <a:path extrusionOk="0" h="19162" w="89735">
                  <a:moveTo>
                    <a:pt x="43929" y="0"/>
                  </a:moveTo>
                  <a:lnTo>
                    <a:pt x="41585" y="45"/>
                  </a:lnTo>
                  <a:lnTo>
                    <a:pt x="39262" y="134"/>
                  </a:lnTo>
                  <a:lnTo>
                    <a:pt x="36984" y="224"/>
                  </a:lnTo>
                  <a:lnTo>
                    <a:pt x="34751" y="358"/>
                  </a:lnTo>
                  <a:lnTo>
                    <a:pt x="32562" y="492"/>
                  </a:lnTo>
                  <a:lnTo>
                    <a:pt x="30396" y="670"/>
                  </a:lnTo>
                  <a:lnTo>
                    <a:pt x="28296" y="871"/>
                  </a:lnTo>
                  <a:lnTo>
                    <a:pt x="26264" y="1117"/>
                  </a:lnTo>
                  <a:lnTo>
                    <a:pt x="24254" y="1363"/>
                  </a:lnTo>
                  <a:lnTo>
                    <a:pt x="22311" y="1631"/>
                  </a:lnTo>
                  <a:lnTo>
                    <a:pt x="20435" y="1921"/>
                  </a:lnTo>
                  <a:lnTo>
                    <a:pt x="18626" y="2233"/>
                  </a:lnTo>
                  <a:lnTo>
                    <a:pt x="16884" y="2568"/>
                  </a:lnTo>
                  <a:lnTo>
                    <a:pt x="15187" y="2926"/>
                  </a:lnTo>
                  <a:lnTo>
                    <a:pt x="13579" y="3305"/>
                  </a:lnTo>
                  <a:lnTo>
                    <a:pt x="12060" y="3685"/>
                  </a:lnTo>
                  <a:lnTo>
                    <a:pt x="10586" y="4087"/>
                  </a:lnTo>
                  <a:lnTo>
                    <a:pt x="9224" y="4534"/>
                  </a:lnTo>
                  <a:lnTo>
                    <a:pt x="7929" y="4958"/>
                  </a:lnTo>
                  <a:lnTo>
                    <a:pt x="6723" y="5427"/>
                  </a:lnTo>
                  <a:lnTo>
                    <a:pt x="5606" y="5896"/>
                  </a:lnTo>
                  <a:lnTo>
                    <a:pt x="4579" y="6387"/>
                  </a:lnTo>
                  <a:lnTo>
                    <a:pt x="4110" y="6633"/>
                  </a:lnTo>
                  <a:lnTo>
                    <a:pt x="3663" y="6879"/>
                  </a:lnTo>
                  <a:lnTo>
                    <a:pt x="3217" y="7124"/>
                  </a:lnTo>
                  <a:lnTo>
                    <a:pt x="2815" y="7392"/>
                  </a:lnTo>
                  <a:lnTo>
                    <a:pt x="2435" y="7660"/>
                  </a:lnTo>
                  <a:lnTo>
                    <a:pt x="2100" y="7906"/>
                  </a:lnTo>
                  <a:lnTo>
                    <a:pt x="1765" y="8174"/>
                  </a:lnTo>
                  <a:lnTo>
                    <a:pt x="1475" y="8442"/>
                  </a:lnTo>
                  <a:lnTo>
                    <a:pt x="1207" y="8710"/>
                  </a:lnTo>
                  <a:lnTo>
                    <a:pt x="961" y="9000"/>
                  </a:lnTo>
                  <a:lnTo>
                    <a:pt x="738" y="9268"/>
                  </a:lnTo>
                  <a:lnTo>
                    <a:pt x="537" y="9559"/>
                  </a:lnTo>
                  <a:lnTo>
                    <a:pt x="380" y="9827"/>
                  </a:lnTo>
                  <a:lnTo>
                    <a:pt x="246" y="10117"/>
                  </a:lnTo>
                  <a:lnTo>
                    <a:pt x="135" y="10385"/>
                  </a:lnTo>
                  <a:lnTo>
                    <a:pt x="68" y="10675"/>
                  </a:lnTo>
                  <a:lnTo>
                    <a:pt x="23" y="10966"/>
                  </a:lnTo>
                  <a:lnTo>
                    <a:pt x="1" y="11256"/>
                  </a:lnTo>
                  <a:lnTo>
                    <a:pt x="23" y="11546"/>
                  </a:lnTo>
                  <a:lnTo>
                    <a:pt x="68" y="11814"/>
                  </a:lnTo>
                  <a:lnTo>
                    <a:pt x="135" y="12082"/>
                  </a:lnTo>
                  <a:lnTo>
                    <a:pt x="224" y="12373"/>
                  </a:lnTo>
                  <a:lnTo>
                    <a:pt x="358" y="12641"/>
                  </a:lnTo>
                  <a:lnTo>
                    <a:pt x="492" y="12909"/>
                  </a:lnTo>
                  <a:lnTo>
                    <a:pt x="671" y="13177"/>
                  </a:lnTo>
                  <a:lnTo>
                    <a:pt x="872" y="13445"/>
                  </a:lnTo>
                  <a:lnTo>
                    <a:pt x="1117" y="13713"/>
                  </a:lnTo>
                  <a:lnTo>
                    <a:pt x="1363" y="13981"/>
                  </a:lnTo>
                  <a:lnTo>
                    <a:pt x="1653" y="14249"/>
                  </a:lnTo>
                  <a:lnTo>
                    <a:pt x="1944" y="14494"/>
                  </a:lnTo>
                  <a:lnTo>
                    <a:pt x="2279" y="14762"/>
                  </a:lnTo>
                  <a:lnTo>
                    <a:pt x="2636" y="15008"/>
                  </a:lnTo>
                  <a:lnTo>
                    <a:pt x="3038" y="15276"/>
                  </a:lnTo>
                  <a:lnTo>
                    <a:pt x="3440" y="15522"/>
                  </a:lnTo>
                  <a:lnTo>
                    <a:pt x="3864" y="15767"/>
                  </a:lnTo>
                  <a:lnTo>
                    <a:pt x="4333" y="16013"/>
                  </a:lnTo>
                  <a:lnTo>
                    <a:pt x="5316" y="16504"/>
                  </a:lnTo>
                  <a:lnTo>
                    <a:pt x="6410" y="16973"/>
                  </a:lnTo>
                  <a:lnTo>
                    <a:pt x="7594" y="17442"/>
                  </a:lnTo>
                  <a:lnTo>
                    <a:pt x="8889" y="17889"/>
                  </a:lnTo>
                  <a:lnTo>
                    <a:pt x="10251" y="18335"/>
                  </a:lnTo>
                  <a:lnTo>
                    <a:pt x="11725" y="18737"/>
                  </a:lnTo>
                  <a:lnTo>
                    <a:pt x="13289" y="19162"/>
                  </a:lnTo>
                  <a:lnTo>
                    <a:pt x="14964" y="18760"/>
                  </a:lnTo>
                  <a:lnTo>
                    <a:pt x="16706" y="18380"/>
                  </a:lnTo>
                  <a:lnTo>
                    <a:pt x="18515" y="18023"/>
                  </a:lnTo>
                  <a:lnTo>
                    <a:pt x="20391" y="17710"/>
                  </a:lnTo>
                  <a:lnTo>
                    <a:pt x="22311" y="17398"/>
                  </a:lnTo>
                  <a:lnTo>
                    <a:pt x="24299" y="17130"/>
                  </a:lnTo>
                  <a:lnTo>
                    <a:pt x="26331" y="16884"/>
                  </a:lnTo>
                  <a:lnTo>
                    <a:pt x="28408" y="16638"/>
                  </a:lnTo>
                  <a:lnTo>
                    <a:pt x="30507" y="16437"/>
                  </a:lnTo>
                  <a:lnTo>
                    <a:pt x="32674" y="16281"/>
                  </a:lnTo>
                  <a:lnTo>
                    <a:pt x="34885" y="16125"/>
                  </a:lnTo>
                  <a:lnTo>
                    <a:pt x="37096" y="15991"/>
                  </a:lnTo>
                  <a:lnTo>
                    <a:pt x="39374" y="15901"/>
                  </a:lnTo>
                  <a:lnTo>
                    <a:pt x="41652" y="15834"/>
                  </a:lnTo>
                  <a:lnTo>
                    <a:pt x="43974" y="15790"/>
                  </a:lnTo>
                  <a:lnTo>
                    <a:pt x="46319" y="15767"/>
                  </a:lnTo>
                  <a:lnTo>
                    <a:pt x="48642" y="15790"/>
                  </a:lnTo>
                  <a:lnTo>
                    <a:pt x="50964" y="15834"/>
                  </a:lnTo>
                  <a:lnTo>
                    <a:pt x="53242" y="15901"/>
                  </a:lnTo>
                  <a:lnTo>
                    <a:pt x="55520" y="15991"/>
                  </a:lnTo>
                  <a:lnTo>
                    <a:pt x="57754" y="16125"/>
                  </a:lnTo>
                  <a:lnTo>
                    <a:pt x="59942" y="16281"/>
                  </a:lnTo>
                  <a:lnTo>
                    <a:pt x="62108" y="16437"/>
                  </a:lnTo>
                  <a:lnTo>
                    <a:pt x="64230" y="16638"/>
                  </a:lnTo>
                  <a:lnTo>
                    <a:pt x="66307" y="16884"/>
                  </a:lnTo>
                  <a:lnTo>
                    <a:pt x="68317" y="17130"/>
                  </a:lnTo>
                  <a:lnTo>
                    <a:pt x="70305" y="17398"/>
                  </a:lnTo>
                  <a:lnTo>
                    <a:pt x="72225" y="17710"/>
                  </a:lnTo>
                  <a:lnTo>
                    <a:pt x="74101" y="18023"/>
                  </a:lnTo>
                  <a:lnTo>
                    <a:pt x="75910" y="18380"/>
                  </a:lnTo>
                  <a:lnTo>
                    <a:pt x="77652" y="18760"/>
                  </a:lnTo>
                  <a:lnTo>
                    <a:pt x="79327" y="19162"/>
                  </a:lnTo>
                  <a:lnTo>
                    <a:pt x="81002" y="18715"/>
                  </a:lnTo>
                  <a:lnTo>
                    <a:pt x="82588" y="18269"/>
                  </a:lnTo>
                  <a:lnTo>
                    <a:pt x="84039" y="17777"/>
                  </a:lnTo>
                  <a:lnTo>
                    <a:pt x="85402" y="17286"/>
                  </a:lnTo>
                  <a:lnTo>
                    <a:pt x="86049" y="17040"/>
                  </a:lnTo>
                  <a:lnTo>
                    <a:pt x="86652" y="16795"/>
                  </a:lnTo>
                  <a:lnTo>
                    <a:pt x="87233" y="16527"/>
                  </a:lnTo>
                  <a:lnTo>
                    <a:pt x="87791" y="16259"/>
                  </a:lnTo>
                  <a:lnTo>
                    <a:pt x="88305" y="15991"/>
                  </a:lnTo>
                  <a:lnTo>
                    <a:pt x="88819" y="15723"/>
                  </a:lnTo>
                  <a:lnTo>
                    <a:pt x="89288" y="15455"/>
                  </a:lnTo>
                  <a:lnTo>
                    <a:pt x="89734" y="15187"/>
                  </a:lnTo>
                  <a:lnTo>
                    <a:pt x="89734" y="7348"/>
                  </a:lnTo>
                  <a:lnTo>
                    <a:pt x="89087" y="6946"/>
                  </a:lnTo>
                  <a:lnTo>
                    <a:pt x="88394" y="6566"/>
                  </a:lnTo>
                  <a:lnTo>
                    <a:pt x="87635" y="6186"/>
                  </a:lnTo>
                  <a:lnTo>
                    <a:pt x="86809" y="5807"/>
                  </a:lnTo>
                  <a:lnTo>
                    <a:pt x="85960" y="5449"/>
                  </a:lnTo>
                  <a:lnTo>
                    <a:pt x="85022" y="5092"/>
                  </a:lnTo>
                  <a:lnTo>
                    <a:pt x="84062" y="4735"/>
                  </a:lnTo>
                  <a:lnTo>
                    <a:pt x="83034" y="4400"/>
                  </a:lnTo>
                  <a:lnTo>
                    <a:pt x="81962" y="4065"/>
                  </a:lnTo>
                  <a:lnTo>
                    <a:pt x="80824" y="3752"/>
                  </a:lnTo>
                  <a:lnTo>
                    <a:pt x="79640" y="3439"/>
                  </a:lnTo>
                  <a:lnTo>
                    <a:pt x="78412" y="3149"/>
                  </a:lnTo>
                  <a:lnTo>
                    <a:pt x="77139" y="2859"/>
                  </a:lnTo>
                  <a:lnTo>
                    <a:pt x="75821" y="2591"/>
                  </a:lnTo>
                  <a:lnTo>
                    <a:pt x="74459" y="2323"/>
                  </a:lnTo>
                  <a:lnTo>
                    <a:pt x="73052" y="2055"/>
                  </a:lnTo>
                  <a:lnTo>
                    <a:pt x="71555" y="1809"/>
                  </a:lnTo>
                  <a:lnTo>
                    <a:pt x="70037" y="1586"/>
                  </a:lnTo>
                  <a:lnTo>
                    <a:pt x="68496" y="1363"/>
                  </a:lnTo>
                  <a:lnTo>
                    <a:pt x="66910" y="1162"/>
                  </a:lnTo>
                  <a:lnTo>
                    <a:pt x="65302" y="983"/>
                  </a:lnTo>
                  <a:lnTo>
                    <a:pt x="63672" y="804"/>
                  </a:lnTo>
                  <a:lnTo>
                    <a:pt x="62019" y="670"/>
                  </a:lnTo>
                  <a:lnTo>
                    <a:pt x="60344" y="514"/>
                  </a:lnTo>
                  <a:lnTo>
                    <a:pt x="58647" y="402"/>
                  </a:lnTo>
                  <a:lnTo>
                    <a:pt x="56950" y="291"/>
                  </a:lnTo>
                  <a:lnTo>
                    <a:pt x="55208" y="201"/>
                  </a:lnTo>
                  <a:lnTo>
                    <a:pt x="53443" y="134"/>
                  </a:lnTo>
                  <a:lnTo>
                    <a:pt x="51679" y="67"/>
                  </a:lnTo>
                  <a:lnTo>
                    <a:pt x="49915" y="23"/>
                  </a:lnTo>
                  <a:lnTo>
                    <a:pt x="48106" y="0"/>
                  </a:lnTo>
                  <a:close/>
                </a:path>
              </a:pathLst>
            </a:cu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Alt 1">
  <p:cSld name="BLANK_1_1_1_1_1_1_1"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4" name="Google Shape;644;p61"/>
          <p:cNvSpPr/>
          <p:nvPr/>
        </p:nvSpPr>
        <p:spPr>
          <a:xfrm>
            <a:off x="6519500" y="2216800"/>
            <a:ext cx="4728600" cy="1604700"/>
          </a:xfrm>
          <a:prstGeom prst="chord">
            <a:avLst>
              <a:gd fmla="val 4346562" name="adj1"/>
              <a:gd fmla="val 17254322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45" name="Google Shape;645;p61"/>
          <p:cNvSpPr/>
          <p:nvPr/>
        </p:nvSpPr>
        <p:spPr>
          <a:xfrm rot="1800032">
            <a:off x="6670150" y="2309109"/>
            <a:ext cx="4728524" cy="1869582"/>
          </a:xfrm>
          <a:prstGeom prst="chord">
            <a:avLst>
              <a:gd fmla="val 3282930" name="adj1"/>
              <a:gd fmla="val 14744228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46" name="Google Shape;646;p61"/>
          <p:cNvSpPr/>
          <p:nvPr/>
        </p:nvSpPr>
        <p:spPr>
          <a:xfrm>
            <a:off x="6008850" y="3120100"/>
            <a:ext cx="3135148" cy="2023395"/>
          </a:xfrm>
          <a:custGeom>
            <a:rect b="b" l="l" r="r" t="t"/>
            <a:pathLst>
              <a:path extrusionOk="0" h="29205" w="61561">
                <a:moveTo>
                  <a:pt x="61560" y="1"/>
                </a:moveTo>
                <a:lnTo>
                  <a:pt x="60172" y="120"/>
                </a:lnTo>
                <a:lnTo>
                  <a:pt x="58745" y="258"/>
                </a:lnTo>
                <a:lnTo>
                  <a:pt x="57318" y="417"/>
                </a:lnTo>
                <a:lnTo>
                  <a:pt x="55870" y="595"/>
                </a:lnTo>
                <a:lnTo>
                  <a:pt x="54403" y="814"/>
                </a:lnTo>
                <a:lnTo>
                  <a:pt x="52936" y="1051"/>
                </a:lnTo>
                <a:lnTo>
                  <a:pt x="51429" y="1309"/>
                </a:lnTo>
                <a:lnTo>
                  <a:pt x="49942" y="1587"/>
                </a:lnTo>
                <a:lnTo>
                  <a:pt x="48436" y="1884"/>
                </a:lnTo>
                <a:lnTo>
                  <a:pt x="46909" y="2221"/>
                </a:lnTo>
                <a:lnTo>
                  <a:pt x="45382" y="2578"/>
                </a:lnTo>
                <a:lnTo>
                  <a:pt x="43836" y="2955"/>
                </a:lnTo>
                <a:lnTo>
                  <a:pt x="42309" y="3351"/>
                </a:lnTo>
                <a:lnTo>
                  <a:pt x="40763" y="3787"/>
                </a:lnTo>
                <a:lnTo>
                  <a:pt x="39217" y="4224"/>
                </a:lnTo>
                <a:lnTo>
                  <a:pt x="37670" y="4699"/>
                </a:lnTo>
                <a:lnTo>
                  <a:pt x="35866" y="5274"/>
                </a:lnTo>
                <a:lnTo>
                  <a:pt x="34082" y="5869"/>
                </a:lnTo>
                <a:lnTo>
                  <a:pt x="32337" y="6484"/>
                </a:lnTo>
                <a:lnTo>
                  <a:pt x="30592" y="7118"/>
                </a:lnTo>
                <a:lnTo>
                  <a:pt x="28887" y="7792"/>
                </a:lnTo>
                <a:lnTo>
                  <a:pt x="27222" y="8466"/>
                </a:lnTo>
                <a:lnTo>
                  <a:pt x="25557" y="9160"/>
                </a:lnTo>
                <a:lnTo>
                  <a:pt x="23951" y="9894"/>
                </a:lnTo>
                <a:lnTo>
                  <a:pt x="22365" y="10627"/>
                </a:lnTo>
                <a:lnTo>
                  <a:pt x="20818" y="11381"/>
                </a:lnTo>
                <a:lnTo>
                  <a:pt x="19292" y="12154"/>
                </a:lnTo>
                <a:lnTo>
                  <a:pt x="17824" y="12927"/>
                </a:lnTo>
                <a:lnTo>
                  <a:pt x="16377" y="13740"/>
                </a:lnTo>
                <a:lnTo>
                  <a:pt x="14989" y="14553"/>
                </a:lnTo>
                <a:lnTo>
                  <a:pt x="13621" y="15386"/>
                </a:lnTo>
                <a:lnTo>
                  <a:pt x="12313" y="16218"/>
                </a:lnTo>
                <a:lnTo>
                  <a:pt x="11084" y="17051"/>
                </a:lnTo>
                <a:lnTo>
                  <a:pt x="9914" y="17884"/>
                </a:lnTo>
                <a:lnTo>
                  <a:pt x="8804" y="18716"/>
                </a:lnTo>
                <a:lnTo>
                  <a:pt x="7753" y="19549"/>
                </a:lnTo>
                <a:lnTo>
                  <a:pt x="6762" y="20382"/>
                </a:lnTo>
                <a:lnTo>
                  <a:pt x="5810" y="21214"/>
                </a:lnTo>
                <a:lnTo>
                  <a:pt x="4938" y="22027"/>
                </a:lnTo>
                <a:lnTo>
                  <a:pt x="4125" y="22860"/>
                </a:lnTo>
                <a:lnTo>
                  <a:pt x="3371" y="23693"/>
                </a:lnTo>
                <a:lnTo>
                  <a:pt x="2697" y="24505"/>
                </a:lnTo>
                <a:lnTo>
                  <a:pt x="2380" y="24902"/>
                </a:lnTo>
                <a:lnTo>
                  <a:pt x="2063" y="25298"/>
                </a:lnTo>
                <a:lnTo>
                  <a:pt x="1785" y="25715"/>
                </a:lnTo>
                <a:lnTo>
                  <a:pt x="1528" y="26111"/>
                </a:lnTo>
                <a:lnTo>
                  <a:pt x="1270" y="26508"/>
                </a:lnTo>
                <a:lnTo>
                  <a:pt x="1032" y="26904"/>
                </a:lnTo>
                <a:lnTo>
                  <a:pt x="814" y="27281"/>
                </a:lnTo>
                <a:lnTo>
                  <a:pt x="616" y="27678"/>
                </a:lnTo>
                <a:lnTo>
                  <a:pt x="437" y="28054"/>
                </a:lnTo>
                <a:lnTo>
                  <a:pt x="279" y="28451"/>
                </a:lnTo>
                <a:lnTo>
                  <a:pt x="120" y="28827"/>
                </a:lnTo>
                <a:lnTo>
                  <a:pt x="1" y="29204"/>
                </a:lnTo>
                <a:lnTo>
                  <a:pt x="61560" y="29204"/>
                </a:lnTo>
                <a:lnTo>
                  <a:pt x="61560" y="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47" name="Google Shape;647;p61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48" name="Google Shape;648;p61"/>
          <p:cNvSpPr txBox="1"/>
          <p:nvPr>
            <p:ph idx="2" type="title"/>
          </p:nvPr>
        </p:nvSpPr>
        <p:spPr>
          <a:xfrm>
            <a:off x="115025" y="406250"/>
            <a:ext cx="6507000" cy="26568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5500"/>
            </a:lvl9pPr>
          </a:lstStyle>
          <a:p/>
        </p:txBody>
      </p:sp>
      <p:sp>
        <p:nvSpPr>
          <p:cNvPr id="649" name="Google Shape;649;p61"/>
          <p:cNvSpPr txBox="1"/>
          <p:nvPr>
            <p:ph idx="1" type="subTitle"/>
          </p:nvPr>
        </p:nvSpPr>
        <p:spPr>
          <a:xfrm>
            <a:off x="115025" y="3062925"/>
            <a:ext cx="3759600" cy="165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50" name="Google Shape;650;p61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Horizontal - Light - Alt 1">
  <p:cSld name="BLANK_1_1_1_1_1_1_1_1_1_1_1_1_1_1_2_2">
    <p:bg>
      <p:bgPr>
        <a:solidFill>
          <a:schemeClr val="accent6"/>
        </a:solidFill>
      </p:bgPr>
    </p:bg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2" type="body"/>
          </p:nvPr>
        </p:nvSpPr>
        <p:spPr>
          <a:xfrm>
            <a:off x="4845475" y="998689"/>
            <a:ext cx="33825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50" name="Google Shape;50;p7"/>
          <p:cNvSpPr txBox="1"/>
          <p:nvPr>
            <p:ph idx="3" type="subTitle"/>
          </p:nvPr>
        </p:nvSpPr>
        <p:spPr>
          <a:xfrm>
            <a:off x="4845475" y="666041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51" name="Google Shape;51;p7"/>
          <p:cNvSpPr txBox="1"/>
          <p:nvPr>
            <p:ph type="title"/>
          </p:nvPr>
        </p:nvSpPr>
        <p:spPr>
          <a:xfrm>
            <a:off x="361975" y="988555"/>
            <a:ext cx="38601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4" type="subTitle"/>
          </p:nvPr>
        </p:nvSpPr>
        <p:spPr>
          <a:xfrm>
            <a:off x="361975" y="732775"/>
            <a:ext cx="3860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7"/>
          <p:cNvSpPr txBox="1"/>
          <p:nvPr>
            <p:ph idx="5" type="body"/>
          </p:nvPr>
        </p:nvSpPr>
        <p:spPr>
          <a:xfrm>
            <a:off x="4845475" y="3927439"/>
            <a:ext cx="33825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4" name="Google Shape;54;p7"/>
          <p:cNvSpPr txBox="1"/>
          <p:nvPr>
            <p:ph idx="6" type="subTitle"/>
          </p:nvPr>
        </p:nvSpPr>
        <p:spPr>
          <a:xfrm>
            <a:off x="4845475" y="3594791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55" name="Google Shape;55;p7"/>
          <p:cNvSpPr txBox="1"/>
          <p:nvPr>
            <p:ph idx="7" type="body"/>
          </p:nvPr>
        </p:nvSpPr>
        <p:spPr>
          <a:xfrm>
            <a:off x="4845475" y="2431037"/>
            <a:ext cx="33825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6" name="Google Shape;56;p7"/>
          <p:cNvSpPr txBox="1"/>
          <p:nvPr>
            <p:ph idx="8" type="subTitle"/>
          </p:nvPr>
        </p:nvSpPr>
        <p:spPr>
          <a:xfrm>
            <a:off x="4845475" y="2098390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57" name="Google Shape;57;p7"/>
          <p:cNvSpPr txBox="1"/>
          <p:nvPr>
            <p:ph idx="9" type="body"/>
          </p:nvPr>
        </p:nvSpPr>
        <p:spPr>
          <a:xfrm>
            <a:off x="356100" y="3243900"/>
            <a:ext cx="2798700" cy="1334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Alt 2">
  <p:cSld name="BLANK_1_1_1_1_1_1_1_2"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62"/>
          <p:cNvSpPr/>
          <p:nvPr/>
        </p:nvSpPr>
        <p:spPr>
          <a:xfrm>
            <a:off x="5861425" y="3065475"/>
            <a:ext cx="3282600" cy="2078950"/>
          </a:xfrm>
          <a:custGeom>
            <a:rect b="b" l="l" r="r" t="t"/>
            <a:pathLst>
              <a:path extrusionOk="0" h="83158" w="131304">
                <a:moveTo>
                  <a:pt x="131286" y="0"/>
                </a:moveTo>
                <a:lnTo>
                  <a:pt x="131304" y="83132"/>
                </a:lnTo>
                <a:lnTo>
                  <a:pt x="0" y="83158"/>
                </a:lnTo>
                <a:lnTo>
                  <a:pt x="55816" y="4343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653" name="Google Shape;653;p62"/>
          <p:cNvSpPr/>
          <p:nvPr/>
        </p:nvSpPr>
        <p:spPr>
          <a:xfrm>
            <a:off x="6818025" y="1675"/>
            <a:ext cx="2326300" cy="3183925"/>
          </a:xfrm>
          <a:custGeom>
            <a:rect b="b" l="l" r="r" t="t"/>
            <a:pathLst>
              <a:path extrusionOk="0" h="127357" w="93052">
                <a:moveTo>
                  <a:pt x="17353" y="127357"/>
                </a:moveTo>
                <a:lnTo>
                  <a:pt x="0" y="18662"/>
                </a:lnTo>
                <a:lnTo>
                  <a:pt x="93052" y="0"/>
                </a:lnTo>
                <a:lnTo>
                  <a:pt x="93019" y="122556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</p:sp>
      <p:grpSp>
        <p:nvGrpSpPr>
          <p:cNvPr id="654" name="Google Shape;654;p62"/>
          <p:cNvGrpSpPr/>
          <p:nvPr/>
        </p:nvGrpSpPr>
        <p:grpSpPr>
          <a:xfrm>
            <a:off x="25" y="4625"/>
            <a:ext cx="2329791" cy="795413"/>
            <a:chOff x="21" y="-511"/>
            <a:chExt cx="2329791" cy="800617"/>
          </a:xfrm>
        </p:grpSpPr>
        <p:grpSp>
          <p:nvGrpSpPr>
            <p:cNvPr id="655" name="Google Shape;655;p62"/>
            <p:cNvGrpSpPr/>
            <p:nvPr/>
          </p:nvGrpSpPr>
          <p:grpSpPr>
            <a:xfrm flipH="1" rot="10800000">
              <a:off x="25" y="392516"/>
              <a:ext cx="1927788" cy="407590"/>
              <a:chOff x="537425" y="3249175"/>
              <a:chExt cx="1774800" cy="370200"/>
            </a:xfrm>
          </p:grpSpPr>
          <p:sp>
            <p:nvSpPr>
              <p:cNvPr id="656" name="Google Shape;656;p62"/>
              <p:cNvSpPr/>
              <p:nvPr/>
            </p:nvSpPr>
            <p:spPr>
              <a:xfrm>
                <a:off x="537425" y="3249175"/>
                <a:ext cx="2940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57" name="Google Shape;657;p62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58" name="Google Shape;658;p62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59" name="Google Shape;659;p62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60" name="Google Shape;660;p62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661" name="Google Shape;661;p62"/>
            <p:cNvGrpSpPr/>
            <p:nvPr/>
          </p:nvGrpSpPr>
          <p:grpSpPr>
            <a:xfrm flipH="1" rot="10800000">
              <a:off x="21" y="-511"/>
              <a:ext cx="1927788" cy="393115"/>
              <a:chOff x="537425" y="3249175"/>
              <a:chExt cx="1774800" cy="370200"/>
            </a:xfrm>
          </p:grpSpPr>
          <p:sp>
            <p:nvSpPr>
              <p:cNvPr id="662" name="Google Shape;662;p62"/>
              <p:cNvSpPr/>
              <p:nvPr/>
            </p:nvSpPr>
            <p:spPr>
              <a:xfrm>
                <a:off x="537425" y="3249175"/>
                <a:ext cx="2940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63" name="Google Shape;663;p62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64" name="Google Shape;664;p62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65" name="Google Shape;665;p62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66" name="Google Shape;666;p62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sp>
          <p:nvSpPr>
            <p:cNvPr id="667" name="Google Shape;667;p62"/>
            <p:cNvSpPr/>
            <p:nvPr/>
          </p:nvSpPr>
          <p:spPr>
            <a:xfrm flipH="1" rot="10800000">
              <a:off x="1927813" y="392406"/>
              <a:ext cx="402000" cy="4077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668" name="Google Shape;668;p62"/>
          <p:cNvSpPr txBox="1"/>
          <p:nvPr>
            <p:ph type="title"/>
          </p:nvPr>
        </p:nvSpPr>
        <p:spPr>
          <a:xfrm>
            <a:off x="96025" y="1206300"/>
            <a:ext cx="6507000" cy="18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IBM Plex Sans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69" name="Google Shape;669;p62"/>
          <p:cNvSpPr/>
          <p:nvPr/>
        </p:nvSpPr>
        <p:spPr>
          <a:xfrm rot="386111">
            <a:off x="5422314" y="2861786"/>
            <a:ext cx="5875319" cy="1732905"/>
          </a:xfrm>
          <a:prstGeom prst="chord">
            <a:avLst>
              <a:gd fmla="val 2600939" name="adj1"/>
              <a:gd fmla="val 18561181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70" name="Google Shape;670;p62"/>
          <p:cNvSpPr/>
          <p:nvPr/>
        </p:nvSpPr>
        <p:spPr>
          <a:xfrm rot="1800094">
            <a:off x="5534438" y="2649896"/>
            <a:ext cx="4427191" cy="1750358"/>
          </a:xfrm>
          <a:prstGeom prst="chord">
            <a:avLst>
              <a:gd fmla="val 837048" name="adj1"/>
              <a:gd fmla="val 19665286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71" name="Google Shape;671;p62"/>
          <p:cNvSpPr txBox="1"/>
          <p:nvPr>
            <p:ph idx="2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72" name="Google Shape;672;p62"/>
          <p:cNvSpPr txBox="1"/>
          <p:nvPr>
            <p:ph idx="1" type="subTitle"/>
          </p:nvPr>
        </p:nvSpPr>
        <p:spPr>
          <a:xfrm>
            <a:off x="115025" y="3062925"/>
            <a:ext cx="3759600" cy="1659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73" name="Google Shape;673;p62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LANK_1_1_1_1_1_1_1_1_1_1_10">
    <p:spTree>
      <p:nvGrpSpPr>
        <p:cNvPr id="674" name="Shape 6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" name="Google Shape;675;p63"/>
          <p:cNvSpPr/>
          <p:nvPr/>
        </p:nvSpPr>
        <p:spPr>
          <a:xfrm flipH="1" rot="-900031">
            <a:off x="1792020" y="1182391"/>
            <a:ext cx="5560068" cy="1963507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76" name="Google Shape;676;p63"/>
          <p:cNvSpPr/>
          <p:nvPr/>
        </p:nvSpPr>
        <p:spPr>
          <a:xfrm rot="10800000">
            <a:off x="1792025" y="1182400"/>
            <a:ext cx="5559900" cy="1963500"/>
          </a:xfrm>
          <a:prstGeom prst="ellipse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677" name="Google Shape;677;p63"/>
          <p:cNvSpPr txBox="1"/>
          <p:nvPr>
            <p:ph idx="1" type="body"/>
          </p:nvPr>
        </p:nvSpPr>
        <p:spPr>
          <a:xfrm>
            <a:off x="2351750" y="3857450"/>
            <a:ext cx="43467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/>
            </a:lvl9pPr>
          </a:lstStyle>
          <a:p/>
        </p:txBody>
      </p:sp>
      <p:sp>
        <p:nvSpPr>
          <p:cNvPr id="678" name="Google Shape;678;p63"/>
          <p:cNvSpPr txBox="1"/>
          <p:nvPr>
            <p:ph hasCustomPrompt="1" type="title"/>
          </p:nvPr>
        </p:nvSpPr>
        <p:spPr>
          <a:xfrm>
            <a:off x="2662050" y="1182350"/>
            <a:ext cx="3819900" cy="19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79" name="Google Shape;679;p63"/>
          <p:cNvSpPr/>
          <p:nvPr/>
        </p:nvSpPr>
        <p:spPr>
          <a:xfrm flipH="1" rot="900031">
            <a:off x="1791931" y="1182353"/>
            <a:ext cx="5560068" cy="1963507"/>
          </a:xfrm>
          <a:prstGeom prst="ellipse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2">
  <p:cSld name="BLANK_1_1_1_1_1_1_1_1_1_1_9"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1" name="Google Shape;681;p64"/>
          <p:cNvGrpSpPr/>
          <p:nvPr/>
        </p:nvGrpSpPr>
        <p:grpSpPr>
          <a:xfrm flipH="1">
            <a:off x="3212200" y="0"/>
            <a:ext cx="1851000" cy="1225325"/>
            <a:chOff x="461225" y="3875100"/>
            <a:chExt cx="1851000" cy="1225325"/>
          </a:xfrm>
        </p:grpSpPr>
        <p:grpSp>
          <p:nvGrpSpPr>
            <p:cNvPr id="682" name="Google Shape;682;p64"/>
            <p:cNvGrpSpPr/>
            <p:nvPr/>
          </p:nvGrpSpPr>
          <p:grpSpPr>
            <a:xfrm>
              <a:off x="461225" y="3875100"/>
              <a:ext cx="1851000" cy="114600"/>
              <a:chOff x="461225" y="3504775"/>
              <a:chExt cx="1851000" cy="114600"/>
            </a:xfrm>
          </p:grpSpPr>
          <p:sp>
            <p:nvSpPr>
              <p:cNvPr id="683" name="Google Shape;683;p64"/>
              <p:cNvSpPr/>
              <p:nvPr/>
            </p:nvSpPr>
            <p:spPr>
              <a:xfrm>
                <a:off x="4612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84" name="Google Shape;684;p64"/>
              <p:cNvSpPr/>
              <p:nvPr/>
            </p:nvSpPr>
            <p:spPr>
              <a:xfrm>
                <a:off x="8314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85" name="Google Shape;685;p64"/>
              <p:cNvSpPr/>
              <p:nvPr/>
            </p:nvSpPr>
            <p:spPr>
              <a:xfrm>
                <a:off x="12016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86" name="Google Shape;686;p64"/>
              <p:cNvSpPr/>
              <p:nvPr/>
            </p:nvSpPr>
            <p:spPr>
              <a:xfrm>
                <a:off x="15718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87" name="Google Shape;687;p64"/>
              <p:cNvSpPr/>
              <p:nvPr/>
            </p:nvSpPr>
            <p:spPr>
              <a:xfrm>
                <a:off x="19420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688" name="Google Shape;688;p64"/>
            <p:cNvGrpSpPr/>
            <p:nvPr/>
          </p:nvGrpSpPr>
          <p:grpSpPr>
            <a:xfrm>
              <a:off x="461225" y="3989700"/>
              <a:ext cx="1480800" cy="1110725"/>
              <a:chOff x="461225" y="3249175"/>
              <a:chExt cx="1480800" cy="1110725"/>
            </a:xfrm>
          </p:grpSpPr>
          <p:sp>
            <p:nvSpPr>
              <p:cNvPr id="689" name="Google Shape;689;p64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90" name="Google Shape;690;p64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91" name="Google Shape;691;p64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92" name="Google Shape;692;p64"/>
              <p:cNvSpPr/>
              <p:nvPr/>
            </p:nvSpPr>
            <p:spPr>
              <a:xfrm>
                <a:off x="1201625" y="39897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693" name="Google Shape;693;p64"/>
            <p:cNvGrpSpPr/>
            <p:nvPr/>
          </p:nvGrpSpPr>
          <p:grpSpPr>
            <a:xfrm>
              <a:off x="831425" y="4360025"/>
              <a:ext cx="1480800" cy="370200"/>
              <a:chOff x="831425" y="3249175"/>
              <a:chExt cx="1480800" cy="370200"/>
            </a:xfrm>
          </p:grpSpPr>
          <p:sp>
            <p:nvSpPr>
              <p:cNvPr id="694" name="Google Shape;694;p64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95" name="Google Shape;695;p64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96" name="Google Shape;696;p64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697" name="Google Shape;697;p64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698" name="Google Shape;698;p64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699" name="Google Shape;699;p64"/>
          <p:cNvSpPr txBox="1"/>
          <p:nvPr>
            <p:ph idx="2" type="title"/>
          </p:nvPr>
        </p:nvSpPr>
        <p:spPr>
          <a:xfrm>
            <a:off x="115025" y="502775"/>
            <a:ext cx="58290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700" name="Google Shape;700;p64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admap">
  <p:cSld name="CUSTOM_2">
    <p:spTree>
      <p:nvGrpSpPr>
        <p:cNvPr id="70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p65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03" name="Google Shape;703;p65"/>
          <p:cNvSpPr txBox="1"/>
          <p:nvPr>
            <p:ph idx="2" type="title"/>
          </p:nvPr>
        </p:nvSpPr>
        <p:spPr>
          <a:xfrm>
            <a:off x="115025" y="502775"/>
            <a:ext cx="54000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grpSp>
        <p:nvGrpSpPr>
          <p:cNvPr id="704" name="Google Shape;704;p65"/>
          <p:cNvGrpSpPr/>
          <p:nvPr/>
        </p:nvGrpSpPr>
        <p:grpSpPr>
          <a:xfrm flipH="1" rot="10800000">
            <a:off x="6179902" y="24"/>
            <a:ext cx="2963226" cy="1495659"/>
            <a:chOff x="4306084" y="2701610"/>
            <a:chExt cx="4837921" cy="2441893"/>
          </a:xfrm>
        </p:grpSpPr>
        <p:sp>
          <p:nvSpPr>
            <p:cNvPr id="705" name="Google Shape;705;p65"/>
            <p:cNvSpPr/>
            <p:nvPr/>
          </p:nvSpPr>
          <p:spPr>
            <a:xfrm>
              <a:off x="4306084" y="4485495"/>
              <a:ext cx="4837921" cy="658008"/>
            </a:xfrm>
            <a:custGeom>
              <a:rect b="b" l="l" r="r" t="t"/>
              <a:pathLst>
                <a:path extrusionOk="0" fill="none" h="12217" w="89824">
                  <a:moveTo>
                    <a:pt x="85826" y="0"/>
                  </a:moveTo>
                  <a:lnTo>
                    <a:pt x="85826" y="0"/>
                  </a:lnTo>
                  <a:lnTo>
                    <a:pt x="85045" y="291"/>
                  </a:lnTo>
                  <a:lnTo>
                    <a:pt x="84218" y="581"/>
                  </a:lnTo>
                  <a:lnTo>
                    <a:pt x="83370" y="871"/>
                  </a:lnTo>
                  <a:lnTo>
                    <a:pt x="82476" y="1139"/>
                  </a:lnTo>
                  <a:lnTo>
                    <a:pt x="81538" y="1430"/>
                  </a:lnTo>
                  <a:lnTo>
                    <a:pt x="80578" y="1697"/>
                  </a:lnTo>
                  <a:lnTo>
                    <a:pt x="79596" y="1943"/>
                  </a:lnTo>
                  <a:lnTo>
                    <a:pt x="78568" y="2189"/>
                  </a:lnTo>
                  <a:lnTo>
                    <a:pt x="77496" y="2434"/>
                  </a:lnTo>
                  <a:lnTo>
                    <a:pt x="76424" y="2680"/>
                  </a:lnTo>
                  <a:lnTo>
                    <a:pt x="75308" y="2903"/>
                  </a:lnTo>
                  <a:lnTo>
                    <a:pt x="74146" y="3104"/>
                  </a:lnTo>
                  <a:lnTo>
                    <a:pt x="71779" y="3529"/>
                  </a:lnTo>
                  <a:lnTo>
                    <a:pt x="69278" y="3886"/>
                  </a:lnTo>
                  <a:lnTo>
                    <a:pt x="66709" y="4221"/>
                  </a:lnTo>
                  <a:lnTo>
                    <a:pt x="64029" y="4511"/>
                  </a:lnTo>
                  <a:lnTo>
                    <a:pt x="61260" y="4779"/>
                  </a:lnTo>
                  <a:lnTo>
                    <a:pt x="58424" y="4980"/>
                  </a:lnTo>
                  <a:lnTo>
                    <a:pt x="55498" y="5159"/>
                  </a:lnTo>
                  <a:lnTo>
                    <a:pt x="52506" y="5271"/>
                  </a:lnTo>
                  <a:lnTo>
                    <a:pt x="49468" y="5338"/>
                  </a:lnTo>
                  <a:lnTo>
                    <a:pt x="46364" y="5382"/>
                  </a:lnTo>
                  <a:lnTo>
                    <a:pt x="46364" y="5382"/>
                  </a:lnTo>
                  <a:lnTo>
                    <a:pt x="43260" y="5338"/>
                  </a:lnTo>
                  <a:lnTo>
                    <a:pt x="40200" y="5271"/>
                  </a:lnTo>
                  <a:lnTo>
                    <a:pt x="37208" y="5159"/>
                  </a:lnTo>
                  <a:lnTo>
                    <a:pt x="34304" y="4980"/>
                  </a:lnTo>
                  <a:lnTo>
                    <a:pt x="31446" y="4779"/>
                  </a:lnTo>
                  <a:lnTo>
                    <a:pt x="28676" y="4511"/>
                  </a:lnTo>
                  <a:lnTo>
                    <a:pt x="25996" y="4221"/>
                  </a:lnTo>
                  <a:lnTo>
                    <a:pt x="23428" y="3886"/>
                  </a:lnTo>
                  <a:lnTo>
                    <a:pt x="20927" y="3529"/>
                  </a:lnTo>
                  <a:lnTo>
                    <a:pt x="18560" y="3104"/>
                  </a:lnTo>
                  <a:lnTo>
                    <a:pt x="17421" y="2903"/>
                  </a:lnTo>
                  <a:lnTo>
                    <a:pt x="16282" y="2680"/>
                  </a:lnTo>
                  <a:lnTo>
                    <a:pt x="15210" y="2434"/>
                  </a:lnTo>
                  <a:lnTo>
                    <a:pt x="14138" y="2189"/>
                  </a:lnTo>
                  <a:lnTo>
                    <a:pt x="13110" y="1943"/>
                  </a:lnTo>
                  <a:lnTo>
                    <a:pt x="12128" y="1697"/>
                  </a:lnTo>
                  <a:lnTo>
                    <a:pt x="11167" y="1430"/>
                  </a:lnTo>
                  <a:lnTo>
                    <a:pt x="10229" y="1139"/>
                  </a:lnTo>
                  <a:lnTo>
                    <a:pt x="9336" y="871"/>
                  </a:lnTo>
                  <a:lnTo>
                    <a:pt x="8487" y="581"/>
                  </a:lnTo>
                  <a:lnTo>
                    <a:pt x="7661" y="291"/>
                  </a:lnTo>
                  <a:lnTo>
                    <a:pt x="6879" y="0"/>
                  </a:lnTo>
                  <a:lnTo>
                    <a:pt x="6879" y="0"/>
                  </a:lnTo>
                  <a:lnTo>
                    <a:pt x="6075" y="313"/>
                  </a:lnTo>
                  <a:lnTo>
                    <a:pt x="5338" y="648"/>
                  </a:lnTo>
                  <a:lnTo>
                    <a:pt x="4624" y="983"/>
                  </a:lnTo>
                  <a:lnTo>
                    <a:pt x="3976" y="1340"/>
                  </a:lnTo>
                  <a:lnTo>
                    <a:pt x="3351" y="1697"/>
                  </a:lnTo>
                  <a:lnTo>
                    <a:pt x="2793" y="2055"/>
                  </a:lnTo>
                  <a:lnTo>
                    <a:pt x="2279" y="2412"/>
                  </a:lnTo>
                  <a:lnTo>
                    <a:pt x="1810" y="2792"/>
                  </a:lnTo>
                  <a:lnTo>
                    <a:pt x="1386" y="3171"/>
                  </a:lnTo>
                  <a:lnTo>
                    <a:pt x="1028" y="3551"/>
                  </a:lnTo>
                  <a:lnTo>
                    <a:pt x="716" y="3931"/>
                  </a:lnTo>
                  <a:lnTo>
                    <a:pt x="470" y="4310"/>
                  </a:lnTo>
                  <a:lnTo>
                    <a:pt x="269" y="4712"/>
                  </a:lnTo>
                  <a:lnTo>
                    <a:pt x="180" y="4913"/>
                  </a:lnTo>
                  <a:lnTo>
                    <a:pt x="135" y="5114"/>
                  </a:lnTo>
                  <a:lnTo>
                    <a:pt x="68" y="5315"/>
                  </a:lnTo>
                  <a:lnTo>
                    <a:pt x="46" y="5516"/>
                  </a:lnTo>
                  <a:lnTo>
                    <a:pt x="23" y="5717"/>
                  </a:lnTo>
                  <a:lnTo>
                    <a:pt x="1" y="5918"/>
                  </a:lnTo>
                  <a:lnTo>
                    <a:pt x="1" y="5918"/>
                  </a:lnTo>
                  <a:lnTo>
                    <a:pt x="23" y="6142"/>
                  </a:lnTo>
                  <a:lnTo>
                    <a:pt x="46" y="6365"/>
                  </a:lnTo>
                  <a:lnTo>
                    <a:pt x="90" y="6566"/>
                  </a:lnTo>
                  <a:lnTo>
                    <a:pt x="135" y="6789"/>
                  </a:lnTo>
                  <a:lnTo>
                    <a:pt x="224" y="7013"/>
                  </a:lnTo>
                  <a:lnTo>
                    <a:pt x="314" y="7214"/>
                  </a:lnTo>
                  <a:lnTo>
                    <a:pt x="425" y="7437"/>
                  </a:lnTo>
                  <a:lnTo>
                    <a:pt x="537" y="7638"/>
                  </a:lnTo>
                  <a:lnTo>
                    <a:pt x="671" y="7839"/>
                  </a:lnTo>
                  <a:lnTo>
                    <a:pt x="827" y="8062"/>
                  </a:lnTo>
                  <a:lnTo>
                    <a:pt x="1185" y="8464"/>
                  </a:lnTo>
                  <a:lnTo>
                    <a:pt x="1609" y="8866"/>
                  </a:lnTo>
                  <a:lnTo>
                    <a:pt x="2078" y="9268"/>
                  </a:lnTo>
                  <a:lnTo>
                    <a:pt x="2614" y="9670"/>
                  </a:lnTo>
                  <a:lnTo>
                    <a:pt x="3195" y="10050"/>
                  </a:lnTo>
                  <a:lnTo>
                    <a:pt x="3842" y="10430"/>
                  </a:lnTo>
                  <a:lnTo>
                    <a:pt x="4557" y="10809"/>
                  </a:lnTo>
                  <a:lnTo>
                    <a:pt x="5294" y="11167"/>
                  </a:lnTo>
                  <a:lnTo>
                    <a:pt x="6098" y="11524"/>
                  </a:lnTo>
                  <a:lnTo>
                    <a:pt x="6969" y="11881"/>
                  </a:lnTo>
                  <a:lnTo>
                    <a:pt x="7862" y="12216"/>
                  </a:lnTo>
                  <a:lnTo>
                    <a:pt x="84844" y="12216"/>
                  </a:lnTo>
                  <a:lnTo>
                    <a:pt x="89824" y="9871"/>
                  </a:lnTo>
                  <a:lnTo>
                    <a:pt x="89824" y="1988"/>
                  </a:lnTo>
                  <a:lnTo>
                    <a:pt x="89824" y="1988"/>
                  </a:lnTo>
                  <a:lnTo>
                    <a:pt x="89400" y="1720"/>
                  </a:lnTo>
                  <a:lnTo>
                    <a:pt x="88975" y="1474"/>
                  </a:lnTo>
                  <a:lnTo>
                    <a:pt x="88506" y="1206"/>
                  </a:lnTo>
                  <a:lnTo>
                    <a:pt x="88015" y="961"/>
                  </a:lnTo>
                  <a:lnTo>
                    <a:pt x="87501" y="715"/>
                  </a:lnTo>
                  <a:lnTo>
                    <a:pt x="86965" y="469"/>
                  </a:lnTo>
                  <a:lnTo>
                    <a:pt x="85826" y="0"/>
                  </a:lnTo>
                  <a:lnTo>
                    <a:pt x="85826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706" name="Google Shape;706;p65"/>
            <p:cNvSpPr/>
            <p:nvPr/>
          </p:nvSpPr>
          <p:spPr>
            <a:xfrm>
              <a:off x="4306084" y="3738493"/>
              <a:ext cx="4837921" cy="747038"/>
            </a:xfrm>
            <a:custGeom>
              <a:rect b="b" l="l" r="r" t="t"/>
              <a:pathLst>
                <a:path extrusionOk="0" fill="none" h="13870" w="89824">
                  <a:moveTo>
                    <a:pt x="79372" y="0"/>
                  </a:moveTo>
                  <a:lnTo>
                    <a:pt x="79372" y="0"/>
                  </a:lnTo>
                  <a:lnTo>
                    <a:pt x="77764" y="380"/>
                  </a:lnTo>
                  <a:lnTo>
                    <a:pt x="76067" y="737"/>
                  </a:lnTo>
                  <a:lnTo>
                    <a:pt x="74325" y="1072"/>
                  </a:lnTo>
                  <a:lnTo>
                    <a:pt x="72494" y="1407"/>
                  </a:lnTo>
                  <a:lnTo>
                    <a:pt x="70595" y="1698"/>
                  </a:lnTo>
                  <a:lnTo>
                    <a:pt x="68652" y="1966"/>
                  </a:lnTo>
                  <a:lnTo>
                    <a:pt x="66642" y="2234"/>
                  </a:lnTo>
                  <a:lnTo>
                    <a:pt x="64565" y="2457"/>
                  </a:lnTo>
                  <a:lnTo>
                    <a:pt x="62444" y="2658"/>
                  </a:lnTo>
                  <a:lnTo>
                    <a:pt x="60278" y="2859"/>
                  </a:lnTo>
                  <a:lnTo>
                    <a:pt x="58044" y="3015"/>
                  </a:lnTo>
                  <a:lnTo>
                    <a:pt x="55789" y="3127"/>
                  </a:lnTo>
                  <a:lnTo>
                    <a:pt x="53488" y="3239"/>
                  </a:lnTo>
                  <a:lnTo>
                    <a:pt x="51143" y="3306"/>
                  </a:lnTo>
                  <a:lnTo>
                    <a:pt x="48754" y="3350"/>
                  </a:lnTo>
                  <a:lnTo>
                    <a:pt x="46364" y="3373"/>
                  </a:lnTo>
                  <a:lnTo>
                    <a:pt x="46364" y="3373"/>
                  </a:lnTo>
                  <a:lnTo>
                    <a:pt x="43952" y="3350"/>
                  </a:lnTo>
                  <a:lnTo>
                    <a:pt x="41563" y="3306"/>
                  </a:lnTo>
                  <a:lnTo>
                    <a:pt x="39218" y="3239"/>
                  </a:lnTo>
                  <a:lnTo>
                    <a:pt x="36917" y="3127"/>
                  </a:lnTo>
                  <a:lnTo>
                    <a:pt x="34662" y="3015"/>
                  </a:lnTo>
                  <a:lnTo>
                    <a:pt x="32451" y="2859"/>
                  </a:lnTo>
                  <a:lnTo>
                    <a:pt x="30262" y="2658"/>
                  </a:lnTo>
                  <a:lnTo>
                    <a:pt x="28140" y="2457"/>
                  </a:lnTo>
                  <a:lnTo>
                    <a:pt x="26086" y="2234"/>
                  </a:lnTo>
                  <a:lnTo>
                    <a:pt x="24053" y="1966"/>
                  </a:lnTo>
                  <a:lnTo>
                    <a:pt x="22111" y="1698"/>
                  </a:lnTo>
                  <a:lnTo>
                    <a:pt x="20212" y="1407"/>
                  </a:lnTo>
                  <a:lnTo>
                    <a:pt x="18381" y="1072"/>
                  </a:lnTo>
                  <a:lnTo>
                    <a:pt x="16639" y="737"/>
                  </a:lnTo>
                  <a:lnTo>
                    <a:pt x="14942" y="380"/>
                  </a:lnTo>
                  <a:lnTo>
                    <a:pt x="13334" y="0"/>
                  </a:lnTo>
                  <a:lnTo>
                    <a:pt x="13334" y="0"/>
                  </a:lnTo>
                  <a:lnTo>
                    <a:pt x="11815" y="380"/>
                  </a:lnTo>
                  <a:lnTo>
                    <a:pt x="10386" y="782"/>
                  </a:lnTo>
                  <a:lnTo>
                    <a:pt x="9046" y="1229"/>
                  </a:lnTo>
                  <a:lnTo>
                    <a:pt x="7773" y="1653"/>
                  </a:lnTo>
                  <a:lnTo>
                    <a:pt x="6589" y="2122"/>
                  </a:lnTo>
                  <a:lnTo>
                    <a:pt x="5495" y="2591"/>
                  </a:lnTo>
                  <a:lnTo>
                    <a:pt x="4490" y="3060"/>
                  </a:lnTo>
                  <a:lnTo>
                    <a:pt x="4021" y="3328"/>
                  </a:lnTo>
                  <a:lnTo>
                    <a:pt x="3574" y="3574"/>
                  </a:lnTo>
                  <a:lnTo>
                    <a:pt x="3150" y="3819"/>
                  </a:lnTo>
                  <a:lnTo>
                    <a:pt x="2770" y="4087"/>
                  </a:lnTo>
                  <a:lnTo>
                    <a:pt x="2391" y="4333"/>
                  </a:lnTo>
                  <a:lnTo>
                    <a:pt x="2056" y="4601"/>
                  </a:lnTo>
                  <a:lnTo>
                    <a:pt x="1743" y="4869"/>
                  </a:lnTo>
                  <a:lnTo>
                    <a:pt x="1430" y="5137"/>
                  </a:lnTo>
                  <a:lnTo>
                    <a:pt x="1162" y="5405"/>
                  </a:lnTo>
                  <a:lnTo>
                    <a:pt x="939" y="5673"/>
                  </a:lnTo>
                  <a:lnTo>
                    <a:pt x="716" y="5941"/>
                  </a:lnTo>
                  <a:lnTo>
                    <a:pt x="537" y="6231"/>
                  </a:lnTo>
                  <a:lnTo>
                    <a:pt x="381" y="6499"/>
                  </a:lnTo>
                  <a:lnTo>
                    <a:pt x="247" y="6790"/>
                  </a:lnTo>
                  <a:lnTo>
                    <a:pt x="135" y="7058"/>
                  </a:lnTo>
                  <a:lnTo>
                    <a:pt x="68" y="7348"/>
                  </a:lnTo>
                  <a:lnTo>
                    <a:pt x="23" y="7638"/>
                  </a:lnTo>
                  <a:lnTo>
                    <a:pt x="1" y="7929"/>
                  </a:lnTo>
                  <a:lnTo>
                    <a:pt x="1" y="7929"/>
                  </a:lnTo>
                  <a:lnTo>
                    <a:pt x="23" y="8130"/>
                  </a:lnTo>
                  <a:lnTo>
                    <a:pt x="46" y="8331"/>
                  </a:lnTo>
                  <a:lnTo>
                    <a:pt x="68" y="8532"/>
                  </a:lnTo>
                  <a:lnTo>
                    <a:pt x="135" y="8733"/>
                  </a:lnTo>
                  <a:lnTo>
                    <a:pt x="180" y="8934"/>
                  </a:lnTo>
                  <a:lnTo>
                    <a:pt x="269" y="9135"/>
                  </a:lnTo>
                  <a:lnTo>
                    <a:pt x="470" y="9537"/>
                  </a:lnTo>
                  <a:lnTo>
                    <a:pt x="716" y="9916"/>
                  </a:lnTo>
                  <a:lnTo>
                    <a:pt x="1028" y="10318"/>
                  </a:lnTo>
                  <a:lnTo>
                    <a:pt x="1386" y="10698"/>
                  </a:lnTo>
                  <a:lnTo>
                    <a:pt x="1810" y="11055"/>
                  </a:lnTo>
                  <a:lnTo>
                    <a:pt x="2279" y="11435"/>
                  </a:lnTo>
                  <a:lnTo>
                    <a:pt x="2793" y="11792"/>
                  </a:lnTo>
                  <a:lnTo>
                    <a:pt x="3351" y="12150"/>
                  </a:lnTo>
                  <a:lnTo>
                    <a:pt x="3976" y="12507"/>
                  </a:lnTo>
                  <a:lnTo>
                    <a:pt x="4624" y="12864"/>
                  </a:lnTo>
                  <a:lnTo>
                    <a:pt x="5338" y="13199"/>
                  </a:lnTo>
                  <a:lnTo>
                    <a:pt x="6075" y="13534"/>
                  </a:lnTo>
                  <a:lnTo>
                    <a:pt x="6879" y="13869"/>
                  </a:lnTo>
                  <a:lnTo>
                    <a:pt x="6879" y="13869"/>
                  </a:lnTo>
                  <a:lnTo>
                    <a:pt x="7661" y="13557"/>
                  </a:lnTo>
                  <a:lnTo>
                    <a:pt x="8487" y="13266"/>
                  </a:lnTo>
                  <a:lnTo>
                    <a:pt x="9336" y="12976"/>
                  </a:lnTo>
                  <a:lnTo>
                    <a:pt x="10229" y="12708"/>
                  </a:lnTo>
                  <a:lnTo>
                    <a:pt x="11167" y="12440"/>
                  </a:lnTo>
                  <a:lnTo>
                    <a:pt x="12128" y="12172"/>
                  </a:lnTo>
                  <a:lnTo>
                    <a:pt x="13110" y="11904"/>
                  </a:lnTo>
                  <a:lnTo>
                    <a:pt x="14138" y="11658"/>
                  </a:lnTo>
                  <a:lnTo>
                    <a:pt x="15210" y="11413"/>
                  </a:lnTo>
                  <a:lnTo>
                    <a:pt x="16282" y="11189"/>
                  </a:lnTo>
                  <a:lnTo>
                    <a:pt x="17421" y="10966"/>
                  </a:lnTo>
                  <a:lnTo>
                    <a:pt x="18560" y="10743"/>
                  </a:lnTo>
                  <a:lnTo>
                    <a:pt x="20927" y="10318"/>
                  </a:lnTo>
                  <a:lnTo>
                    <a:pt x="23428" y="9961"/>
                  </a:lnTo>
                  <a:lnTo>
                    <a:pt x="25996" y="9626"/>
                  </a:lnTo>
                  <a:lnTo>
                    <a:pt x="28676" y="9336"/>
                  </a:lnTo>
                  <a:lnTo>
                    <a:pt x="31446" y="9068"/>
                  </a:lnTo>
                  <a:lnTo>
                    <a:pt x="34304" y="8867"/>
                  </a:lnTo>
                  <a:lnTo>
                    <a:pt x="37208" y="8688"/>
                  </a:lnTo>
                  <a:lnTo>
                    <a:pt x="40200" y="8576"/>
                  </a:lnTo>
                  <a:lnTo>
                    <a:pt x="43260" y="8509"/>
                  </a:lnTo>
                  <a:lnTo>
                    <a:pt x="46364" y="8487"/>
                  </a:lnTo>
                  <a:lnTo>
                    <a:pt x="46364" y="8487"/>
                  </a:lnTo>
                  <a:lnTo>
                    <a:pt x="49468" y="8509"/>
                  </a:lnTo>
                  <a:lnTo>
                    <a:pt x="52506" y="8576"/>
                  </a:lnTo>
                  <a:lnTo>
                    <a:pt x="55498" y="8688"/>
                  </a:lnTo>
                  <a:lnTo>
                    <a:pt x="58424" y="8867"/>
                  </a:lnTo>
                  <a:lnTo>
                    <a:pt x="61260" y="9068"/>
                  </a:lnTo>
                  <a:lnTo>
                    <a:pt x="64029" y="9336"/>
                  </a:lnTo>
                  <a:lnTo>
                    <a:pt x="66709" y="9626"/>
                  </a:lnTo>
                  <a:lnTo>
                    <a:pt x="69278" y="9961"/>
                  </a:lnTo>
                  <a:lnTo>
                    <a:pt x="71779" y="10318"/>
                  </a:lnTo>
                  <a:lnTo>
                    <a:pt x="74146" y="10743"/>
                  </a:lnTo>
                  <a:lnTo>
                    <a:pt x="75308" y="10966"/>
                  </a:lnTo>
                  <a:lnTo>
                    <a:pt x="76424" y="11189"/>
                  </a:lnTo>
                  <a:lnTo>
                    <a:pt x="77496" y="11413"/>
                  </a:lnTo>
                  <a:lnTo>
                    <a:pt x="78568" y="11658"/>
                  </a:lnTo>
                  <a:lnTo>
                    <a:pt x="79596" y="11904"/>
                  </a:lnTo>
                  <a:lnTo>
                    <a:pt x="80578" y="12172"/>
                  </a:lnTo>
                  <a:lnTo>
                    <a:pt x="81538" y="12440"/>
                  </a:lnTo>
                  <a:lnTo>
                    <a:pt x="82476" y="12708"/>
                  </a:lnTo>
                  <a:lnTo>
                    <a:pt x="83370" y="12976"/>
                  </a:lnTo>
                  <a:lnTo>
                    <a:pt x="84218" y="13266"/>
                  </a:lnTo>
                  <a:lnTo>
                    <a:pt x="85045" y="13557"/>
                  </a:lnTo>
                  <a:lnTo>
                    <a:pt x="85826" y="13869"/>
                  </a:lnTo>
                  <a:lnTo>
                    <a:pt x="85826" y="13869"/>
                  </a:lnTo>
                  <a:lnTo>
                    <a:pt x="86965" y="13378"/>
                  </a:lnTo>
                  <a:lnTo>
                    <a:pt x="88015" y="12887"/>
                  </a:lnTo>
                  <a:lnTo>
                    <a:pt x="88506" y="12641"/>
                  </a:lnTo>
                  <a:lnTo>
                    <a:pt x="88975" y="12395"/>
                  </a:lnTo>
                  <a:lnTo>
                    <a:pt x="89400" y="12127"/>
                  </a:lnTo>
                  <a:lnTo>
                    <a:pt x="89824" y="11859"/>
                  </a:lnTo>
                  <a:lnTo>
                    <a:pt x="89824" y="3998"/>
                  </a:lnTo>
                  <a:lnTo>
                    <a:pt x="89824" y="3998"/>
                  </a:lnTo>
                  <a:lnTo>
                    <a:pt x="89377" y="3708"/>
                  </a:lnTo>
                  <a:lnTo>
                    <a:pt x="88886" y="3440"/>
                  </a:lnTo>
                  <a:lnTo>
                    <a:pt x="88395" y="3149"/>
                  </a:lnTo>
                  <a:lnTo>
                    <a:pt x="87859" y="2881"/>
                  </a:lnTo>
                  <a:lnTo>
                    <a:pt x="87300" y="2613"/>
                  </a:lnTo>
                  <a:lnTo>
                    <a:pt x="86697" y="2368"/>
                  </a:lnTo>
                  <a:lnTo>
                    <a:pt x="86094" y="2100"/>
                  </a:lnTo>
                  <a:lnTo>
                    <a:pt x="85447" y="1854"/>
                  </a:lnTo>
                  <a:lnTo>
                    <a:pt x="84084" y="1363"/>
                  </a:lnTo>
                  <a:lnTo>
                    <a:pt x="82610" y="871"/>
                  </a:lnTo>
                  <a:lnTo>
                    <a:pt x="81047" y="425"/>
                  </a:lnTo>
                  <a:lnTo>
                    <a:pt x="79372" y="0"/>
                  </a:lnTo>
                  <a:lnTo>
                    <a:pt x="79372" y="0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  <p:sp>
          <p:nvSpPr>
            <p:cNvPr id="707" name="Google Shape;707;p65"/>
            <p:cNvSpPr/>
            <p:nvPr/>
          </p:nvSpPr>
          <p:spPr>
            <a:xfrm>
              <a:off x="4306084" y="2701610"/>
              <a:ext cx="4837921" cy="1036913"/>
            </a:xfrm>
            <a:custGeom>
              <a:rect b="b" l="l" r="r" t="t"/>
              <a:pathLst>
                <a:path extrusionOk="0" fill="none" h="19252" w="89824">
                  <a:moveTo>
                    <a:pt x="46364" y="1"/>
                  </a:moveTo>
                  <a:lnTo>
                    <a:pt x="46364" y="1"/>
                  </a:lnTo>
                  <a:lnTo>
                    <a:pt x="43974" y="1"/>
                  </a:lnTo>
                  <a:lnTo>
                    <a:pt x="41607" y="45"/>
                  </a:lnTo>
                  <a:lnTo>
                    <a:pt x="39307" y="135"/>
                  </a:lnTo>
                  <a:lnTo>
                    <a:pt x="37007" y="224"/>
                  </a:lnTo>
                  <a:lnTo>
                    <a:pt x="34773" y="358"/>
                  </a:lnTo>
                  <a:lnTo>
                    <a:pt x="32562" y="492"/>
                  </a:lnTo>
                  <a:lnTo>
                    <a:pt x="30418" y="671"/>
                  </a:lnTo>
                  <a:lnTo>
                    <a:pt x="28319" y="872"/>
                  </a:lnTo>
                  <a:lnTo>
                    <a:pt x="26264" y="1117"/>
                  </a:lnTo>
                  <a:lnTo>
                    <a:pt x="24254" y="1363"/>
                  </a:lnTo>
                  <a:lnTo>
                    <a:pt x="22334" y="1631"/>
                  </a:lnTo>
                  <a:lnTo>
                    <a:pt x="20436" y="1921"/>
                  </a:lnTo>
                  <a:lnTo>
                    <a:pt x="18627" y="2234"/>
                  </a:lnTo>
                  <a:lnTo>
                    <a:pt x="16885" y="2569"/>
                  </a:lnTo>
                  <a:lnTo>
                    <a:pt x="15187" y="2926"/>
                  </a:lnTo>
                  <a:lnTo>
                    <a:pt x="13579" y="3306"/>
                  </a:lnTo>
                  <a:lnTo>
                    <a:pt x="12038" y="3708"/>
                  </a:lnTo>
                  <a:lnTo>
                    <a:pt x="10587" y="4110"/>
                  </a:lnTo>
                  <a:lnTo>
                    <a:pt x="9224" y="4534"/>
                  </a:lnTo>
                  <a:lnTo>
                    <a:pt x="7929" y="4981"/>
                  </a:lnTo>
                  <a:lnTo>
                    <a:pt x="6723" y="5450"/>
                  </a:lnTo>
                  <a:lnTo>
                    <a:pt x="5606" y="5919"/>
                  </a:lnTo>
                  <a:lnTo>
                    <a:pt x="4579" y="6410"/>
                  </a:lnTo>
                  <a:lnTo>
                    <a:pt x="4110" y="6656"/>
                  </a:lnTo>
                  <a:lnTo>
                    <a:pt x="3641" y="6901"/>
                  </a:lnTo>
                  <a:lnTo>
                    <a:pt x="3217" y="7169"/>
                  </a:lnTo>
                  <a:lnTo>
                    <a:pt x="2815" y="7415"/>
                  </a:lnTo>
                  <a:lnTo>
                    <a:pt x="2435" y="7683"/>
                  </a:lnTo>
                  <a:lnTo>
                    <a:pt x="2100" y="7951"/>
                  </a:lnTo>
                  <a:lnTo>
                    <a:pt x="1765" y="8219"/>
                  </a:lnTo>
                  <a:lnTo>
                    <a:pt x="1475" y="8487"/>
                  </a:lnTo>
                  <a:lnTo>
                    <a:pt x="1185" y="8755"/>
                  </a:lnTo>
                  <a:lnTo>
                    <a:pt x="961" y="9023"/>
                  </a:lnTo>
                  <a:lnTo>
                    <a:pt x="738" y="9313"/>
                  </a:lnTo>
                  <a:lnTo>
                    <a:pt x="537" y="9581"/>
                  </a:lnTo>
                  <a:lnTo>
                    <a:pt x="381" y="9872"/>
                  </a:lnTo>
                  <a:lnTo>
                    <a:pt x="247" y="10140"/>
                  </a:lnTo>
                  <a:lnTo>
                    <a:pt x="135" y="10430"/>
                  </a:lnTo>
                  <a:lnTo>
                    <a:pt x="68" y="10720"/>
                  </a:lnTo>
                  <a:lnTo>
                    <a:pt x="23" y="11011"/>
                  </a:lnTo>
                  <a:lnTo>
                    <a:pt x="1" y="11301"/>
                  </a:lnTo>
                  <a:lnTo>
                    <a:pt x="1" y="11301"/>
                  </a:lnTo>
                  <a:lnTo>
                    <a:pt x="23" y="11591"/>
                  </a:lnTo>
                  <a:lnTo>
                    <a:pt x="68" y="11882"/>
                  </a:lnTo>
                  <a:lnTo>
                    <a:pt x="135" y="12172"/>
                  </a:lnTo>
                  <a:lnTo>
                    <a:pt x="247" y="12462"/>
                  </a:lnTo>
                  <a:lnTo>
                    <a:pt x="381" y="12730"/>
                  </a:lnTo>
                  <a:lnTo>
                    <a:pt x="537" y="13021"/>
                  </a:lnTo>
                  <a:lnTo>
                    <a:pt x="716" y="13289"/>
                  </a:lnTo>
                  <a:lnTo>
                    <a:pt x="939" y="13557"/>
                  </a:lnTo>
                  <a:lnTo>
                    <a:pt x="1162" y="13847"/>
                  </a:lnTo>
                  <a:lnTo>
                    <a:pt x="1430" y="14115"/>
                  </a:lnTo>
                  <a:lnTo>
                    <a:pt x="1743" y="14383"/>
                  </a:lnTo>
                  <a:lnTo>
                    <a:pt x="2056" y="14629"/>
                  </a:lnTo>
                  <a:lnTo>
                    <a:pt x="2391" y="14897"/>
                  </a:lnTo>
                  <a:lnTo>
                    <a:pt x="2770" y="15165"/>
                  </a:lnTo>
                  <a:lnTo>
                    <a:pt x="3150" y="15410"/>
                  </a:lnTo>
                  <a:lnTo>
                    <a:pt x="3574" y="15678"/>
                  </a:lnTo>
                  <a:lnTo>
                    <a:pt x="4021" y="15924"/>
                  </a:lnTo>
                  <a:lnTo>
                    <a:pt x="4490" y="16170"/>
                  </a:lnTo>
                  <a:lnTo>
                    <a:pt x="5495" y="16661"/>
                  </a:lnTo>
                  <a:lnTo>
                    <a:pt x="6589" y="17130"/>
                  </a:lnTo>
                  <a:lnTo>
                    <a:pt x="7773" y="17577"/>
                  </a:lnTo>
                  <a:lnTo>
                    <a:pt x="9046" y="18023"/>
                  </a:lnTo>
                  <a:lnTo>
                    <a:pt x="10386" y="18447"/>
                  </a:lnTo>
                  <a:lnTo>
                    <a:pt x="11815" y="18849"/>
                  </a:lnTo>
                  <a:lnTo>
                    <a:pt x="13334" y="19251"/>
                  </a:lnTo>
                  <a:lnTo>
                    <a:pt x="13334" y="19251"/>
                  </a:lnTo>
                  <a:lnTo>
                    <a:pt x="14942" y="18872"/>
                  </a:lnTo>
                  <a:lnTo>
                    <a:pt x="16639" y="18492"/>
                  </a:lnTo>
                  <a:lnTo>
                    <a:pt x="18381" y="18157"/>
                  </a:lnTo>
                  <a:lnTo>
                    <a:pt x="20212" y="17845"/>
                  </a:lnTo>
                  <a:lnTo>
                    <a:pt x="22111" y="17532"/>
                  </a:lnTo>
                  <a:lnTo>
                    <a:pt x="24053" y="17264"/>
                  </a:lnTo>
                  <a:lnTo>
                    <a:pt x="26086" y="16996"/>
                  </a:lnTo>
                  <a:lnTo>
                    <a:pt x="28140" y="16773"/>
                  </a:lnTo>
                  <a:lnTo>
                    <a:pt x="30262" y="16572"/>
                  </a:lnTo>
                  <a:lnTo>
                    <a:pt x="32451" y="16393"/>
                  </a:lnTo>
                  <a:lnTo>
                    <a:pt x="34662" y="16237"/>
                  </a:lnTo>
                  <a:lnTo>
                    <a:pt x="36917" y="16103"/>
                  </a:lnTo>
                  <a:lnTo>
                    <a:pt x="39218" y="15991"/>
                  </a:lnTo>
                  <a:lnTo>
                    <a:pt x="41563" y="15924"/>
                  </a:lnTo>
                  <a:lnTo>
                    <a:pt x="43952" y="15879"/>
                  </a:lnTo>
                  <a:lnTo>
                    <a:pt x="46364" y="15857"/>
                  </a:lnTo>
                  <a:lnTo>
                    <a:pt x="46364" y="15857"/>
                  </a:lnTo>
                  <a:lnTo>
                    <a:pt x="48754" y="15879"/>
                  </a:lnTo>
                  <a:lnTo>
                    <a:pt x="51143" y="15924"/>
                  </a:lnTo>
                  <a:lnTo>
                    <a:pt x="53488" y="15991"/>
                  </a:lnTo>
                  <a:lnTo>
                    <a:pt x="55789" y="16103"/>
                  </a:lnTo>
                  <a:lnTo>
                    <a:pt x="58044" y="16237"/>
                  </a:lnTo>
                  <a:lnTo>
                    <a:pt x="60278" y="16393"/>
                  </a:lnTo>
                  <a:lnTo>
                    <a:pt x="62444" y="16572"/>
                  </a:lnTo>
                  <a:lnTo>
                    <a:pt x="64565" y="16773"/>
                  </a:lnTo>
                  <a:lnTo>
                    <a:pt x="66642" y="16996"/>
                  </a:lnTo>
                  <a:lnTo>
                    <a:pt x="68652" y="17264"/>
                  </a:lnTo>
                  <a:lnTo>
                    <a:pt x="70595" y="17532"/>
                  </a:lnTo>
                  <a:lnTo>
                    <a:pt x="72494" y="17845"/>
                  </a:lnTo>
                  <a:lnTo>
                    <a:pt x="74325" y="18157"/>
                  </a:lnTo>
                  <a:lnTo>
                    <a:pt x="76067" y="18492"/>
                  </a:lnTo>
                  <a:lnTo>
                    <a:pt x="77764" y="18872"/>
                  </a:lnTo>
                  <a:lnTo>
                    <a:pt x="79372" y="19251"/>
                  </a:lnTo>
                  <a:lnTo>
                    <a:pt x="79372" y="19251"/>
                  </a:lnTo>
                  <a:lnTo>
                    <a:pt x="81047" y="18805"/>
                  </a:lnTo>
                  <a:lnTo>
                    <a:pt x="82610" y="18358"/>
                  </a:lnTo>
                  <a:lnTo>
                    <a:pt x="84084" y="17889"/>
                  </a:lnTo>
                  <a:lnTo>
                    <a:pt x="85447" y="17398"/>
                  </a:lnTo>
                  <a:lnTo>
                    <a:pt x="86094" y="17130"/>
                  </a:lnTo>
                  <a:lnTo>
                    <a:pt x="86697" y="16884"/>
                  </a:lnTo>
                  <a:lnTo>
                    <a:pt x="87300" y="16616"/>
                  </a:lnTo>
                  <a:lnTo>
                    <a:pt x="87859" y="16348"/>
                  </a:lnTo>
                  <a:lnTo>
                    <a:pt x="88395" y="16080"/>
                  </a:lnTo>
                  <a:lnTo>
                    <a:pt x="88886" y="15812"/>
                  </a:lnTo>
                  <a:lnTo>
                    <a:pt x="89377" y="15522"/>
                  </a:lnTo>
                  <a:lnTo>
                    <a:pt x="89824" y="15254"/>
                  </a:lnTo>
                  <a:lnTo>
                    <a:pt x="89824" y="7370"/>
                  </a:lnTo>
                  <a:lnTo>
                    <a:pt x="89824" y="7370"/>
                  </a:lnTo>
                  <a:lnTo>
                    <a:pt x="89176" y="6968"/>
                  </a:lnTo>
                  <a:lnTo>
                    <a:pt x="88462" y="6566"/>
                  </a:lnTo>
                  <a:lnTo>
                    <a:pt x="87702" y="6187"/>
                  </a:lnTo>
                  <a:lnTo>
                    <a:pt x="86876" y="5807"/>
                  </a:lnTo>
                  <a:lnTo>
                    <a:pt x="86005" y="5450"/>
                  </a:lnTo>
                  <a:lnTo>
                    <a:pt x="85067" y="5092"/>
                  </a:lnTo>
                  <a:lnTo>
                    <a:pt x="84084" y="4735"/>
                  </a:lnTo>
                  <a:lnTo>
                    <a:pt x="83057" y="4400"/>
                  </a:lnTo>
                  <a:lnTo>
                    <a:pt x="81985" y="4065"/>
                  </a:lnTo>
                  <a:lnTo>
                    <a:pt x="80846" y="3752"/>
                  </a:lnTo>
                  <a:lnTo>
                    <a:pt x="79663" y="3440"/>
                  </a:lnTo>
                  <a:lnTo>
                    <a:pt x="78434" y="3149"/>
                  </a:lnTo>
                  <a:lnTo>
                    <a:pt x="77161" y="2859"/>
                  </a:lnTo>
                  <a:lnTo>
                    <a:pt x="75844" y="2569"/>
                  </a:lnTo>
                  <a:lnTo>
                    <a:pt x="74504" y="2323"/>
                  </a:lnTo>
                  <a:lnTo>
                    <a:pt x="73097" y="2055"/>
                  </a:lnTo>
                  <a:lnTo>
                    <a:pt x="71667" y="1832"/>
                  </a:lnTo>
                  <a:lnTo>
                    <a:pt x="70193" y="1609"/>
                  </a:lnTo>
                  <a:lnTo>
                    <a:pt x="68675" y="1385"/>
                  </a:lnTo>
                  <a:lnTo>
                    <a:pt x="67134" y="1184"/>
                  </a:lnTo>
                  <a:lnTo>
                    <a:pt x="65548" y="1006"/>
                  </a:lnTo>
                  <a:lnTo>
                    <a:pt x="63940" y="827"/>
                  </a:lnTo>
                  <a:lnTo>
                    <a:pt x="62310" y="671"/>
                  </a:lnTo>
                  <a:lnTo>
                    <a:pt x="60635" y="537"/>
                  </a:lnTo>
                  <a:lnTo>
                    <a:pt x="58938" y="425"/>
                  </a:lnTo>
                  <a:lnTo>
                    <a:pt x="57196" y="313"/>
                  </a:lnTo>
                  <a:lnTo>
                    <a:pt x="55454" y="202"/>
                  </a:lnTo>
                  <a:lnTo>
                    <a:pt x="53667" y="135"/>
                  </a:lnTo>
                  <a:lnTo>
                    <a:pt x="51880" y="68"/>
                  </a:lnTo>
                  <a:lnTo>
                    <a:pt x="50049" y="23"/>
                  </a:lnTo>
                  <a:lnTo>
                    <a:pt x="48218" y="1"/>
                  </a:lnTo>
                  <a:lnTo>
                    <a:pt x="46364" y="1"/>
                  </a:lnTo>
                  <a:lnTo>
                    <a:pt x="46364" y="1"/>
                  </a:lnTo>
                </a:path>
              </a:pathLst>
            </a:cu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708" name="Google Shape;708;p65"/>
          <p:cNvSpPr txBox="1"/>
          <p:nvPr>
            <p:ph idx="1" type="subTitle"/>
          </p:nvPr>
        </p:nvSpPr>
        <p:spPr>
          <a:xfrm>
            <a:off x="278850" y="2976125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9" name="Google Shape;709;p65"/>
          <p:cNvSpPr txBox="1"/>
          <p:nvPr>
            <p:ph idx="3" type="subTitle"/>
          </p:nvPr>
        </p:nvSpPr>
        <p:spPr>
          <a:xfrm>
            <a:off x="1720650" y="258930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0" name="Google Shape;710;p65"/>
          <p:cNvSpPr txBox="1"/>
          <p:nvPr>
            <p:ph idx="4" type="subTitle"/>
          </p:nvPr>
        </p:nvSpPr>
        <p:spPr>
          <a:xfrm>
            <a:off x="3155400" y="230665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1" name="Google Shape;711;p65"/>
          <p:cNvSpPr txBox="1"/>
          <p:nvPr>
            <p:ph idx="5" type="subTitle"/>
          </p:nvPr>
        </p:nvSpPr>
        <p:spPr>
          <a:xfrm>
            <a:off x="4597200" y="199320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2" name="Google Shape;712;p65"/>
          <p:cNvSpPr txBox="1"/>
          <p:nvPr>
            <p:ph idx="6" type="subTitle"/>
          </p:nvPr>
        </p:nvSpPr>
        <p:spPr>
          <a:xfrm>
            <a:off x="6031950" y="164910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3" name="Google Shape;713;p65"/>
          <p:cNvSpPr txBox="1"/>
          <p:nvPr>
            <p:ph idx="7" type="subTitle"/>
          </p:nvPr>
        </p:nvSpPr>
        <p:spPr>
          <a:xfrm>
            <a:off x="7473750" y="127795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Light"/>
              <a:buNone/>
              <a:defRPr sz="1200"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714" name="Google Shape;714;p65"/>
          <p:cNvGrpSpPr/>
          <p:nvPr/>
        </p:nvGrpSpPr>
        <p:grpSpPr>
          <a:xfrm>
            <a:off x="2674998" y="2923250"/>
            <a:ext cx="6470027" cy="2221724"/>
            <a:chOff x="2674998" y="2923250"/>
            <a:chExt cx="6470027" cy="2221724"/>
          </a:xfrm>
        </p:grpSpPr>
        <p:sp>
          <p:nvSpPr>
            <p:cNvPr id="715" name="Google Shape;715;p65"/>
            <p:cNvSpPr/>
            <p:nvPr/>
          </p:nvSpPr>
          <p:spPr>
            <a:xfrm flipH="1">
              <a:off x="2674998" y="2923250"/>
              <a:ext cx="6469577" cy="2221028"/>
            </a:xfrm>
            <a:custGeom>
              <a:rect b="b" l="l" r="r" t="t"/>
              <a:pathLst>
                <a:path extrusionOk="0" h="140705" w="409856">
                  <a:moveTo>
                    <a:pt x="31655" y="0"/>
                  </a:moveTo>
                  <a:lnTo>
                    <a:pt x="0" y="140608"/>
                  </a:lnTo>
                  <a:lnTo>
                    <a:pt x="198782" y="140640"/>
                  </a:lnTo>
                  <a:lnTo>
                    <a:pt x="409856" y="140705"/>
                  </a:ln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35000">
                  <a:schemeClr val="accent3"/>
                </a:gs>
                <a:gs pos="100000">
                  <a:schemeClr val="accent1"/>
                </a:gs>
              </a:gsLst>
              <a:lin ang="8099331" scaled="0"/>
            </a:gradFill>
            <a:ln>
              <a:noFill/>
            </a:ln>
          </p:spPr>
        </p:sp>
        <p:sp>
          <p:nvSpPr>
            <p:cNvPr id="716" name="Google Shape;716;p65"/>
            <p:cNvSpPr/>
            <p:nvPr/>
          </p:nvSpPr>
          <p:spPr>
            <a:xfrm flipH="1">
              <a:off x="8645446" y="2924025"/>
              <a:ext cx="499579" cy="2220949"/>
            </a:xfrm>
            <a:custGeom>
              <a:rect b="b" l="l" r="r" t="t"/>
              <a:pathLst>
                <a:path extrusionOk="0" h="140700" w="31649">
                  <a:moveTo>
                    <a:pt x="31649" y="0"/>
                  </a:moveTo>
                  <a:lnTo>
                    <a:pt x="0" y="140700"/>
                  </a:lnTo>
                  <a:lnTo>
                    <a:pt x="65" y="53185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</p:sp>
      </p:grpSp>
      <p:sp>
        <p:nvSpPr>
          <p:cNvPr id="717" name="Google Shape;717;p65"/>
          <p:cNvSpPr txBox="1"/>
          <p:nvPr>
            <p:ph idx="8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2">
  <p:cSld name="BLANK_1_1_1_1_1_1_1_1_1_1_7"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66"/>
          <p:cNvSpPr/>
          <p:nvPr/>
        </p:nvSpPr>
        <p:spPr>
          <a:xfrm>
            <a:off x="5050850" y="3243900"/>
            <a:ext cx="4093093" cy="1899657"/>
          </a:xfrm>
          <a:custGeom>
            <a:rect b="b" l="l" r="r" t="t"/>
            <a:pathLst>
              <a:path extrusionOk="0" fill="none" h="54955" w="115714">
                <a:moveTo>
                  <a:pt x="115714" y="0"/>
                </a:moveTo>
                <a:lnTo>
                  <a:pt x="115714" y="0"/>
                </a:lnTo>
                <a:lnTo>
                  <a:pt x="113184" y="224"/>
                </a:lnTo>
                <a:lnTo>
                  <a:pt x="110579" y="447"/>
                </a:lnTo>
                <a:lnTo>
                  <a:pt x="107938" y="744"/>
                </a:lnTo>
                <a:lnTo>
                  <a:pt x="105296" y="1079"/>
                </a:lnTo>
                <a:lnTo>
                  <a:pt x="102580" y="1451"/>
                </a:lnTo>
                <a:lnTo>
                  <a:pt x="99827" y="1898"/>
                </a:lnTo>
                <a:lnTo>
                  <a:pt x="97036" y="2382"/>
                </a:lnTo>
                <a:lnTo>
                  <a:pt x="94208" y="2902"/>
                </a:lnTo>
                <a:lnTo>
                  <a:pt x="91381" y="3461"/>
                </a:lnTo>
                <a:lnTo>
                  <a:pt x="88516" y="4093"/>
                </a:lnTo>
                <a:lnTo>
                  <a:pt x="85614" y="4763"/>
                </a:lnTo>
                <a:lnTo>
                  <a:pt x="82674" y="5470"/>
                </a:lnTo>
                <a:lnTo>
                  <a:pt x="79735" y="6251"/>
                </a:lnTo>
                <a:lnTo>
                  <a:pt x="76758" y="7032"/>
                </a:lnTo>
                <a:lnTo>
                  <a:pt x="73782" y="7925"/>
                </a:lnTo>
                <a:lnTo>
                  <a:pt x="70805" y="8818"/>
                </a:lnTo>
                <a:lnTo>
                  <a:pt x="70805" y="8818"/>
                </a:lnTo>
                <a:lnTo>
                  <a:pt x="67308" y="9935"/>
                </a:lnTo>
                <a:lnTo>
                  <a:pt x="63885" y="11088"/>
                </a:lnTo>
                <a:lnTo>
                  <a:pt x="60499" y="12279"/>
                </a:lnTo>
                <a:lnTo>
                  <a:pt x="57187" y="13506"/>
                </a:lnTo>
                <a:lnTo>
                  <a:pt x="53950" y="14772"/>
                </a:lnTo>
                <a:lnTo>
                  <a:pt x="50788" y="16074"/>
                </a:lnTo>
                <a:lnTo>
                  <a:pt x="47662" y="17413"/>
                </a:lnTo>
                <a:lnTo>
                  <a:pt x="44611" y="18753"/>
                </a:lnTo>
                <a:lnTo>
                  <a:pt x="41635" y="20167"/>
                </a:lnTo>
                <a:lnTo>
                  <a:pt x="38770" y="21580"/>
                </a:lnTo>
                <a:lnTo>
                  <a:pt x="35942" y="22994"/>
                </a:lnTo>
                <a:lnTo>
                  <a:pt x="33226" y="24445"/>
                </a:lnTo>
                <a:lnTo>
                  <a:pt x="30547" y="25934"/>
                </a:lnTo>
                <a:lnTo>
                  <a:pt x="28017" y="27422"/>
                </a:lnTo>
                <a:lnTo>
                  <a:pt x="25524" y="28947"/>
                </a:lnTo>
                <a:lnTo>
                  <a:pt x="23180" y="30473"/>
                </a:lnTo>
                <a:lnTo>
                  <a:pt x="20873" y="31998"/>
                </a:lnTo>
                <a:lnTo>
                  <a:pt x="18715" y="33561"/>
                </a:lnTo>
                <a:lnTo>
                  <a:pt x="16632" y="35086"/>
                </a:lnTo>
                <a:lnTo>
                  <a:pt x="14660" y="36649"/>
                </a:lnTo>
                <a:lnTo>
                  <a:pt x="12762" y="38212"/>
                </a:lnTo>
                <a:lnTo>
                  <a:pt x="11013" y="39775"/>
                </a:lnTo>
                <a:lnTo>
                  <a:pt x="9376" y="41337"/>
                </a:lnTo>
                <a:lnTo>
                  <a:pt x="7814" y="42900"/>
                </a:lnTo>
                <a:lnTo>
                  <a:pt x="6400" y="44425"/>
                </a:lnTo>
                <a:lnTo>
                  <a:pt x="5098" y="45988"/>
                </a:lnTo>
                <a:lnTo>
                  <a:pt x="4502" y="46732"/>
                </a:lnTo>
                <a:lnTo>
                  <a:pt x="3944" y="47514"/>
                </a:lnTo>
                <a:lnTo>
                  <a:pt x="3386" y="48258"/>
                </a:lnTo>
                <a:lnTo>
                  <a:pt x="2902" y="49039"/>
                </a:lnTo>
                <a:lnTo>
                  <a:pt x="2419" y="49783"/>
                </a:lnTo>
                <a:lnTo>
                  <a:pt x="1972" y="50527"/>
                </a:lnTo>
                <a:lnTo>
                  <a:pt x="1563" y="51272"/>
                </a:lnTo>
                <a:lnTo>
                  <a:pt x="1191" y="52016"/>
                </a:lnTo>
                <a:lnTo>
                  <a:pt x="819" y="52760"/>
                </a:lnTo>
                <a:lnTo>
                  <a:pt x="521" y="53504"/>
                </a:lnTo>
                <a:lnTo>
                  <a:pt x="223" y="54248"/>
                </a:lnTo>
                <a:lnTo>
                  <a:pt x="0" y="54955"/>
                </a:lnTo>
                <a:lnTo>
                  <a:pt x="115714" y="54955"/>
                </a:lnTo>
                <a:lnTo>
                  <a:pt x="115714" y="0"/>
                </a:lnTo>
                <a:lnTo>
                  <a:pt x="115714" y="0"/>
                </a:lnTo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20" name="Google Shape;720;p66"/>
          <p:cNvSpPr/>
          <p:nvPr/>
        </p:nvSpPr>
        <p:spPr>
          <a:xfrm>
            <a:off x="6123025" y="-3887"/>
            <a:ext cx="3022650" cy="837525"/>
          </a:xfrm>
          <a:custGeom>
            <a:rect b="b" l="l" r="r" t="t"/>
            <a:pathLst>
              <a:path extrusionOk="0" h="33501" w="120906">
                <a:moveTo>
                  <a:pt x="0" y="1"/>
                </a:moveTo>
                <a:lnTo>
                  <a:pt x="36409" y="33501"/>
                </a:lnTo>
                <a:lnTo>
                  <a:pt x="120847" y="20748"/>
                </a:lnTo>
                <a:lnTo>
                  <a:pt x="120906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0025" scaled="0"/>
          </a:gradFill>
          <a:ln>
            <a:noFill/>
          </a:ln>
          <a:effectLst>
            <a:outerShdw blurRad="700088" rotWithShape="0" algn="bl" dir="5700000" dist="219075">
              <a:schemeClr val="lt2">
                <a:alpha val="40000"/>
              </a:schemeClr>
            </a:outerShdw>
          </a:effectLst>
        </p:spPr>
      </p:sp>
      <p:sp>
        <p:nvSpPr>
          <p:cNvPr id="721" name="Google Shape;721;p66"/>
          <p:cNvSpPr txBox="1"/>
          <p:nvPr>
            <p:ph type="title"/>
          </p:nvPr>
        </p:nvSpPr>
        <p:spPr>
          <a:xfrm>
            <a:off x="1143300" y="1526963"/>
            <a:ext cx="2197500" cy="402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722" name="Google Shape;722;p66"/>
          <p:cNvSpPr txBox="1"/>
          <p:nvPr>
            <p:ph idx="2" type="title"/>
          </p:nvPr>
        </p:nvSpPr>
        <p:spPr>
          <a:xfrm>
            <a:off x="3820750" y="1526963"/>
            <a:ext cx="2197500" cy="4020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723" name="Google Shape;723;p66"/>
          <p:cNvSpPr txBox="1"/>
          <p:nvPr>
            <p:ph idx="3" type="title"/>
          </p:nvPr>
        </p:nvSpPr>
        <p:spPr>
          <a:xfrm>
            <a:off x="1129950" y="1992625"/>
            <a:ext cx="20247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24" name="Google Shape;724;p66"/>
          <p:cNvSpPr txBox="1"/>
          <p:nvPr>
            <p:ph idx="4" type="title"/>
          </p:nvPr>
        </p:nvSpPr>
        <p:spPr>
          <a:xfrm>
            <a:off x="1129950" y="2801602"/>
            <a:ext cx="20247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25" name="Google Shape;725;p66"/>
          <p:cNvSpPr txBox="1"/>
          <p:nvPr>
            <p:ph idx="5" type="title"/>
          </p:nvPr>
        </p:nvSpPr>
        <p:spPr>
          <a:xfrm>
            <a:off x="1129950" y="3610580"/>
            <a:ext cx="20247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26" name="Google Shape;726;p66"/>
          <p:cNvSpPr txBox="1"/>
          <p:nvPr>
            <p:ph idx="6" type="title"/>
          </p:nvPr>
        </p:nvSpPr>
        <p:spPr>
          <a:xfrm>
            <a:off x="3820750" y="1992625"/>
            <a:ext cx="3350700" cy="688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27" name="Google Shape;727;p66"/>
          <p:cNvSpPr txBox="1"/>
          <p:nvPr>
            <p:ph idx="7" type="title"/>
          </p:nvPr>
        </p:nvSpPr>
        <p:spPr>
          <a:xfrm>
            <a:off x="3820750" y="2801550"/>
            <a:ext cx="3350700" cy="688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28" name="Google Shape;728;p66"/>
          <p:cNvSpPr txBox="1"/>
          <p:nvPr>
            <p:ph idx="8" type="title"/>
          </p:nvPr>
        </p:nvSpPr>
        <p:spPr>
          <a:xfrm>
            <a:off x="3820750" y="3610475"/>
            <a:ext cx="3350700" cy="6888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29" name="Google Shape;729;p66"/>
          <p:cNvSpPr txBox="1"/>
          <p:nvPr>
            <p:ph idx="9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30" name="Google Shape;730;p66"/>
          <p:cNvSpPr txBox="1"/>
          <p:nvPr>
            <p:ph idx="13" type="title"/>
          </p:nvPr>
        </p:nvSpPr>
        <p:spPr>
          <a:xfrm>
            <a:off x="115025" y="502775"/>
            <a:ext cx="6440400" cy="68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731" name="Google Shape;731;p66"/>
          <p:cNvSpPr txBox="1"/>
          <p:nvPr>
            <p:ph idx="14" type="title"/>
          </p:nvPr>
        </p:nvSpPr>
        <p:spPr>
          <a:xfrm>
            <a:off x="228600" y="2127325"/>
            <a:ext cx="7398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32" name="Google Shape;732;p66"/>
          <p:cNvSpPr txBox="1"/>
          <p:nvPr>
            <p:ph idx="15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  <p:sp>
        <p:nvSpPr>
          <p:cNvPr id="733" name="Google Shape;733;p66"/>
          <p:cNvSpPr txBox="1"/>
          <p:nvPr>
            <p:ph idx="16" type="title"/>
          </p:nvPr>
        </p:nvSpPr>
        <p:spPr>
          <a:xfrm>
            <a:off x="228600" y="2936225"/>
            <a:ext cx="7398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34" name="Google Shape;734;p66"/>
          <p:cNvSpPr txBox="1"/>
          <p:nvPr>
            <p:ph idx="17" type="title"/>
          </p:nvPr>
        </p:nvSpPr>
        <p:spPr>
          <a:xfrm>
            <a:off x="228600" y="3745125"/>
            <a:ext cx="739800" cy="4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Sora"/>
              <a:buNone/>
              <a:def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241">
          <p15:clr>
            <a:srgbClr val="E46962"/>
          </p15:clr>
        </p15:guide>
        <p15:guide id="2" orient="horz" pos="1755">
          <p15:clr>
            <a:srgbClr val="E46962"/>
          </p15:clr>
        </p15:guide>
        <p15:guide id="3" orient="horz" pos="2267">
          <p15:clr>
            <a:srgbClr val="E46962"/>
          </p15:clr>
        </p15:guide>
        <p15:guide id="4" orient="horz" pos="2778">
          <p15:clr>
            <a:srgbClr val="E46962"/>
          </p15:clr>
        </p15:guide>
      </p15:sldGuideLst>
    </p:ext>
  </p:extLst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hart">
  <p:cSld name="BLANK_1_1_1_1_1_1_1_1_1_1_7_1">
    <p:spTree>
      <p:nvGrpSpPr>
        <p:cNvPr id="735" name="Shape 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6" name="Google Shape;736;p67"/>
          <p:cNvSpPr/>
          <p:nvPr/>
        </p:nvSpPr>
        <p:spPr>
          <a:xfrm flipH="1" rot="-1079220">
            <a:off x="-2010221" y="4250160"/>
            <a:ext cx="4477637" cy="804981"/>
          </a:xfrm>
          <a:prstGeom prst="chord">
            <a:avLst>
              <a:gd fmla="val 2752926" name="adj1"/>
              <a:gd fmla="val 17193540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grpSp>
        <p:nvGrpSpPr>
          <p:cNvPr id="737" name="Google Shape;737;p67"/>
          <p:cNvGrpSpPr/>
          <p:nvPr/>
        </p:nvGrpSpPr>
        <p:grpSpPr>
          <a:xfrm rot="-5400000">
            <a:off x="4030013" y="41713"/>
            <a:ext cx="1026300" cy="9201675"/>
            <a:chOff x="670045" y="-5692564"/>
            <a:chExt cx="1026300" cy="9201675"/>
          </a:xfrm>
        </p:grpSpPr>
        <p:sp>
          <p:nvSpPr>
            <p:cNvPr id="738" name="Google Shape;738;p67"/>
            <p:cNvSpPr/>
            <p:nvPr/>
          </p:nvSpPr>
          <p:spPr>
            <a:xfrm>
              <a:off x="675320" y="-5692564"/>
              <a:ext cx="1010925" cy="7239975"/>
            </a:xfrm>
            <a:custGeom>
              <a:rect b="b" l="l" r="r" t="t"/>
              <a:pathLst>
                <a:path extrusionOk="0" h="289599" w="40437">
                  <a:moveTo>
                    <a:pt x="40437" y="287489"/>
                  </a:moveTo>
                  <a:lnTo>
                    <a:pt x="0" y="0"/>
                  </a:lnTo>
                  <a:lnTo>
                    <a:pt x="242" y="276278"/>
                  </a:lnTo>
                  <a:lnTo>
                    <a:pt x="238" y="28959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</p:sp>
        <p:sp>
          <p:nvSpPr>
            <p:cNvPr id="739" name="Google Shape;739;p67"/>
            <p:cNvSpPr/>
            <p:nvPr/>
          </p:nvSpPr>
          <p:spPr>
            <a:xfrm>
              <a:off x="670045" y="1494661"/>
              <a:ext cx="1026300" cy="2014450"/>
            </a:xfrm>
            <a:custGeom>
              <a:rect b="b" l="l" r="r" t="t"/>
              <a:pathLst>
                <a:path extrusionOk="0" h="80578" w="41052">
                  <a:moveTo>
                    <a:pt x="499" y="80578"/>
                  </a:moveTo>
                  <a:lnTo>
                    <a:pt x="15982" y="73724"/>
                  </a:lnTo>
                  <a:lnTo>
                    <a:pt x="41052" y="0"/>
                  </a:lnTo>
                  <a:lnTo>
                    <a:pt x="472" y="1824"/>
                  </a:lnTo>
                  <a:lnTo>
                    <a:pt x="0" y="39674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37000">
                  <a:schemeClr val="lt2"/>
                </a:gs>
                <a:gs pos="92000">
                  <a:schemeClr val="accent1"/>
                </a:gs>
                <a:gs pos="100000">
                  <a:schemeClr val="accent1"/>
                </a:gs>
              </a:gsLst>
              <a:lin ang="13500032" scaled="0"/>
            </a:gradFill>
            <a:ln>
              <a:noFill/>
            </a:ln>
          </p:spPr>
        </p:sp>
      </p:grpSp>
      <p:sp>
        <p:nvSpPr>
          <p:cNvPr id="740" name="Google Shape;740;p67"/>
          <p:cNvSpPr txBox="1"/>
          <p:nvPr>
            <p:ph type="title"/>
          </p:nvPr>
        </p:nvSpPr>
        <p:spPr>
          <a:xfrm>
            <a:off x="3720025" y="1709075"/>
            <a:ext cx="1665300" cy="19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41" name="Google Shape;741;p67"/>
          <p:cNvSpPr txBox="1"/>
          <p:nvPr>
            <p:ph idx="2" type="title"/>
          </p:nvPr>
        </p:nvSpPr>
        <p:spPr>
          <a:xfrm>
            <a:off x="7148925" y="1709075"/>
            <a:ext cx="1665300" cy="19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42" name="Google Shape;742;p67"/>
          <p:cNvSpPr txBox="1"/>
          <p:nvPr>
            <p:ph idx="3" type="title"/>
          </p:nvPr>
        </p:nvSpPr>
        <p:spPr>
          <a:xfrm>
            <a:off x="5434475" y="1709075"/>
            <a:ext cx="1665300" cy="193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43" name="Google Shape;743;p67"/>
          <p:cNvSpPr txBox="1"/>
          <p:nvPr>
            <p:ph idx="4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44" name="Google Shape;744;p67"/>
          <p:cNvSpPr txBox="1"/>
          <p:nvPr>
            <p:ph idx="5" type="title"/>
          </p:nvPr>
        </p:nvSpPr>
        <p:spPr>
          <a:xfrm>
            <a:off x="108300" y="1168075"/>
            <a:ext cx="3544500" cy="2275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rm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latin typeface="IBM Plex Sans SemiBold"/>
                <a:ea typeface="IBM Plex Sans SemiBold"/>
                <a:cs typeface="IBM Plex Sans SemiBold"/>
                <a:sym typeface="IBM Plex Sans SemiBold"/>
              </a:defRPr>
            </a:lvl9pPr>
          </a:lstStyle>
          <a:p/>
        </p:txBody>
      </p:sp>
      <p:sp>
        <p:nvSpPr>
          <p:cNvPr id="745" name="Google Shape;745;p67"/>
          <p:cNvSpPr txBox="1"/>
          <p:nvPr>
            <p:ph idx="6" type="title"/>
          </p:nvPr>
        </p:nvSpPr>
        <p:spPr>
          <a:xfrm>
            <a:off x="3720025" y="1287875"/>
            <a:ext cx="4295400" cy="2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46" name="Google Shape;746;p67"/>
          <p:cNvSpPr txBox="1"/>
          <p:nvPr>
            <p:ph idx="7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">
  <p:cSld name="BLANK_1_1_1_1_1_1_1_1_1_1_6">
    <p:spTree>
      <p:nvGrpSpPr>
        <p:cNvPr id="747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68"/>
          <p:cNvSpPr/>
          <p:nvPr/>
        </p:nvSpPr>
        <p:spPr>
          <a:xfrm rot="35689">
            <a:off x="3842097" y="2193145"/>
            <a:ext cx="4854862" cy="1982508"/>
          </a:xfrm>
          <a:prstGeom prst="flowChartConnector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49" name="Google Shape;749;p68"/>
          <p:cNvSpPr/>
          <p:nvPr/>
        </p:nvSpPr>
        <p:spPr>
          <a:xfrm rot="-1029644">
            <a:off x="3491561" y="2543266"/>
            <a:ext cx="5708121" cy="1598166"/>
          </a:xfrm>
          <a:prstGeom prst="flowChartConnector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grpSp>
        <p:nvGrpSpPr>
          <p:cNvPr id="750" name="Google Shape;750;p68"/>
          <p:cNvGrpSpPr/>
          <p:nvPr/>
        </p:nvGrpSpPr>
        <p:grpSpPr>
          <a:xfrm rot="10800000">
            <a:off x="9" y="0"/>
            <a:ext cx="1889320" cy="1499480"/>
            <a:chOff x="461225" y="3249175"/>
            <a:chExt cx="1399496" cy="1110726"/>
          </a:xfrm>
        </p:grpSpPr>
        <p:grpSp>
          <p:nvGrpSpPr>
            <p:cNvPr id="751" name="Google Shape;751;p68"/>
            <p:cNvGrpSpPr/>
            <p:nvPr/>
          </p:nvGrpSpPr>
          <p:grpSpPr>
            <a:xfrm>
              <a:off x="461225" y="3249175"/>
              <a:ext cx="1399496" cy="370204"/>
              <a:chOff x="461225" y="3249175"/>
              <a:chExt cx="1399496" cy="370204"/>
            </a:xfrm>
          </p:grpSpPr>
          <p:sp>
            <p:nvSpPr>
              <p:cNvPr id="752" name="Google Shape;752;p68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53" name="Google Shape;753;p68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54" name="Google Shape;754;p68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55" name="Google Shape;755;p68"/>
              <p:cNvSpPr/>
              <p:nvPr/>
            </p:nvSpPr>
            <p:spPr>
              <a:xfrm>
                <a:off x="1571821" y="3249179"/>
                <a:ext cx="2889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756" name="Google Shape;756;p68"/>
            <p:cNvGrpSpPr/>
            <p:nvPr/>
          </p:nvGrpSpPr>
          <p:grpSpPr>
            <a:xfrm>
              <a:off x="461225" y="3619500"/>
              <a:ext cx="1399496" cy="370202"/>
              <a:chOff x="461225" y="3249175"/>
              <a:chExt cx="1399496" cy="370202"/>
            </a:xfrm>
          </p:grpSpPr>
          <p:sp>
            <p:nvSpPr>
              <p:cNvPr id="757" name="Google Shape;757;p68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58" name="Google Shape;758;p68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59" name="Google Shape;759;p68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60" name="Google Shape;760;p68"/>
              <p:cNvSpPr/>
              <p:nvPr/>
            </p:nvSpPr>
            <p:spPr>
              <a:xfrm>
                <a:off x="1571821" y="3249177"/>
                <a:ext cx="2889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761" name="Google Shape;761;p68"/>
            <p:cNvGrpSpPr/>
            <p:nvPr/>
          </p:nvGrpSpPr>
          <p:grpSpPr>
            <a:xfrm>
              <a:off x="461225" y="3989700"/>
              <a:ext cx="1399496" cy="370201"/>
              <a:chOff x="461225" y="3249175"/>
              <a:chExt cx="1399496" cy="370201"/>
            </a:xfrm>
          </p:grpSpPr>
          <p:sp>
            <p:nvSpPr>
              <p:cNvPr id="762" name="Google Shape;762;p68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63" name="Google Shape;763;p68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64" name="Google Shape;764;p68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765" name="Google Shape;765;p68"/>
              <p:cNvSpPr/>
              <p:nvPr/>
            </p:nvSpPr>
            <p:spPr>
              <a:xfrm>
                <a:off x="1571821" y="3249176"/>
                <a:ext cx="2889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766" name="Google Shape;766;p68"/>
          <p:cNvSpPr/>
          <p:nvPr/>
        </p:nvSpPr>
        <p:spPr>
          <a:xfrm>
            <a:off x="5909401" y="-3350"/>
            <a:ext cx="3234589" cy="1736822"/>
          </a:xfrm>
          <a:custGeom>
            <a:rect b="b" l="l" r="r" t="t"/>
            <a:pathLst>
              <a:path extrusionOk="0" h="141435" w="263403">
                <a:moveTo>
                  <a:pt x="0" y="277"/>
                </a:moveTo>
                <a:lnTo>
                  <a:pt x="193747" y="141435"/>
                </a:lnTo>
                <a:lnTo>
                  <a:pt x="263403" y="7658"/>
                </a:lnTo>
                <a:lnTo>
                  <a:pt x="263403" y="0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1000">
                <a:schemeClr val="lt2"/>
              </a:gs>
              <a:gs pos="51000">
                <a:schemeClr val="accent1"/>
              </a:gs>
              <a:gs pos="79000">
                <a:schemeClr val="accent1"/>
              </a:gs>
              <a:gs pos="91000">
                <a:schemeClr val="accent3"/>
              </a:gs>
              <a:gs pos="100000">
                <a:schemeClr val="accent4"/>
              </a:gs>
            </a:gsLst>
            <a:lin ang="5400012" scaled="0"/>
          </a:gradFill>
          <a:ln>
            <a:noFill/>
          </a:ln>
          <a:effectLst>
            <a:outerShdw blurRad="1042988" rotWithShape="0" algn="bl" dir="5400000" dist="19050">
              <a:schemeClr val="lt2">
                <a:alpha val="49000"/>
              </a:schemeClr>
            </a:outerShdw>
          </a:effectLst>
        </p:spPr>
      </p:sp>
      <p:sp>
        <p:nvSpPr>
          <p:cNvPr id="767" name="Google Shape;767;p68"/>
          <p:cNvSpPr/>
          <p:nvPr/>
        </p:nvSpPr>
        <p:spPr>
          <a:xfrm>
            <a:off x="8299949" y="73285"/>
            <a:ext cx="844041" cy="1631459"/>
          </a:xfrm>
          <a:custGeom>
            <a:rect b="b" l="l" r="r" t="t"/>
            <a:pathLst>
              <a:path extrusionOk="0" h="132855" w="68733">
                <a:moveTo>
                  <a:pt x="0" y="132855"/>
                </a:moveTo>
                <a:lnTo>
                  <a:pt x="68733" y="58124"/>
                </a:lnTo>
                <a:lnTo>
                  <a:pt x="68733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768" name="Google Shape;768;p68"/>
          <p:cNvSpPr txBox="1"/>
          <p:nvPr>
            <p:ph type="title"/>
          </p:nvPr>
        </p:nvSpPr>
        <p:spPr>
          <a:xfrm>
            <a:off x="163725" y="2947825"/>
            <a:ext cx="6637500" cy="14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500"/>
              <a:buFont typeface="IBM Plex Sans"/>
              <a:buNone/>
              <a:defRPr sz="55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69" name="Google Shape;769;p68"/>
          <p:cNvSpPr txBox="1"/>
          <p:nvPr>
            <p:ph idx="1" type="subTitle"/>
          </p:nvPr>
        </p:nvSpPr>
        <p:spPr>
          <a:xfrm>
            <a:off x="163725" y="1184350"/>
            <a:ext cx="3336600" cy="1582200"/>
          </a:xfrm>
          <a:prstGeom prst="rect">
            <a:avLst/>
          </a:prstGeom>
        </p:spPr>
        <p:txBody>
          <a:bodyPr anchorCtr="0" anchor="b" bIns="0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/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lt1"/>
              </a:buClr>
              <a:buSzPts val="1200"/>
              <a:buFont typeface="Sora"/>
              <a:buNone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70" name="Google Shape;770;p68"/>
          <p:cNvSpPr txBox="1"/>
          <p:nvPr>
            <p:ph idx="2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71" name="Google Shape;771;p68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3">
  <p:cSld name="BLANK_1_1_1_1_1_1_1_1_1_1_5">
    <p:spTree>
      <p:nvGrpSpPr>
        <p:cNvPr id="772" name="Shape 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3" name="Google Shape;773;p69"/>
          <p:cNvSpPr/>
          <p:nvPr/>
        </p:nvSpPr>
        <p:spPr>
          <a:xfrm>
            <a:off x="1347300" y="4352975"/>
            <a:ext cx="6752827" cy="790544"/>
          </a:xfrm>
          <a:custGeom>
            <a:rect b="b" l="l" r="r" t="t"/>
            <a:pathLst>
              <a:path extrusionOk="0" h="14771" w="86243">
                <a:moveTo>
                  <a:pt x="61203" y="1"/>
                </a:moveTo>
                <a:lnTo>
                  <a:pt x="59656" y="20"/>
                </a:lnTo>
                <a:lnTo>
                  <a:pt x="58090" y="60"/>
                </a:lnTo>
                <a:lnTo>
                  <a:pt x="56504" y="119"/>
                </a:lnTo>
                <a:lnTo>
                  <a:pt x="54898" y="199"/>
                </a:lnTo>
                <a:lnTo>
                  <a:pt x="53272" y="298"/>
                </a:lnTo>
                <a:lnTo>
                  <a:pt x="51627" y="417"/>
                </a:lnTo>
                <a:lnTo>
                  <a:pt x="49961" y="575"/>
                </a:lnTo>
                <a:lnTo>
                  <a:pt x="48276" y="734"/>
                </a:lnTo>
                <a:lnTo>
                  <a:pt x="46591" y="932"/>
                </a:lnTo>
                <a:lnTo>
                  <a:pt x="44886" y="1150"/>
                </a:lnTo>
                <a:lnTo>
                  <a:pt x="43161" y="1388"/>
                </a:lnTo>
                <a:lnTo>
                  <a:pt x="41436" y="1646"/>
                </a:lnTo>
                <a:lnTo>
                  <a:pt x="39711" y="1924"/>
                </a:lnTo>
                <a:lnTo>
                  <a:pt x="37967" y="2221"/>
                </a:lnTo>
                <a:lnTo>
                  <a:pt x="36202" y="2538"/>
                </a:lnTo>
                <a:lnTo>
                  <a:pt x="34458" y="2875"/>
                </a:lnTo>
                <a:lnTo>
                  <a:pt x="31900" y="3411"/>
                </a:lnTo>
                <a:lnTo>
                  <a:pt x="29382" y="3986"/>
                </a:lnTo>
                <a:lnTo>
                  <a:pt x="26884" y="4600"/>
                </a:lnTo>
                <a:lnTo>
                  <a:pt x="24426" y="5235"/>
                </a:lnTo>
                <a:lnTo>
                  <a:pt x="22007" y="5909"/>
                </a:lnTo>
                <a:lnTo>
                  <a:pt x="19628" y="6622"/>
                </a:lnTo>
                <a:lnTo>
                  <a:pt x="17288" y="7356"/>
                </a:lnTo>
                <a:lnTo>
                  <a:pt x="15008" y="8129"/>
                </a:lnTo>
                <a:lnTo>
                  <a:pt x="12867" y="8902"/>
                </a:lnTo>
                <a:lnTo>
                  <a:pt x="10805" y="9695"/>
                </a:lnTo>
                <a:lnTo>
                  <a:pt x="8823" y="10488"/>
                </a:lnTo>
                <a:lnTo>
                  <a:pt x="6900" y="11321"/>
                </a:lnTo>
                <a:lnTo>
                  <a:pt x="5056" y="12154"/>
                </a:lnTo>
                <a:lnTo>
                  <a:pt x="4164" y="12590"/>
                </a:lnTo>
                <a:lnTo>
                  <a:pt x="3291" y="13006"/>
                </a:lnTo>
                <a:lnTo>
                  <a:pt x="2439" y="13442"/>
                </a:lnTo>
                <a:lnTo>
                  <a:pt x="1606" y="13879"/>
                </a:lnTo>
                <a:lnTo>
                  <a:pt x="793" y="14335"/>
                </a:lnTo>
                <a:lnTo>
                  <a:pt x="0" y="14771"/>
                </a:lnTo>
                <a:lnTo>
                  <a:pt x="83665" y="14771"/>
                </a:lnTo>
                <a:lnTo>
                  <a:pt x="84042" y="14335"/>
                </a:lnTo>
                <a:lnTo>
                  <a:pt x="84379" y="13918"/>
                </a:lnTo>
                <a:lnTo>
                  <a:pt x="84696" y="13482"/>
                </a:lnTo>
                <a:lnTo>
                  <a:pt x="84974" y="13066"/>
                </a:lnTo>
                <a:lnTo>
                  <a:pt x="85232" y="12649"/>
                </a:lnTo>
                <a:lnTo>
                  <a:pt x="85450" y="12233"/>
                </a:lnTo>
                <a:lnTo>
                  <a:pt x="85648" y="11817"/>
                </a:lnTo>
                <a:lnTo>
                  <a:pt x="85826" y="11400"/>
                </a:lnTo>
                <a:lnTo>
                  <a:pt x="85965" y="11004"/>
                </a:lnTo>
                <a:lnTo>
                  <a:pt x="86084" y="10607"/>
                </a:lnTo>
                <a:lnTo>
                  <a:pt x="86163" y="10211"/>
                </a:lnTo>
                <a:lnTo>
                  <a:pt x="86223" y="9814"/>
                </a:lnTo>
                <a:lnTo>
                  <a:pt x="86243" y="9438"/>
                </a:lnTo>
                <a:lnTo>
                  <a:pt x="86243" y="9041"/>
                </a:lnTo>
                <a:lnTo>
                  <a:pt x="86203" y="8664"/>
                </a:lnTo>
                <a:lnTo>
                  <a:pt x="86144" y="8288"/>
                </a:lnTo>
                <a:lnTo>
                  <a:pt x="86084" y="8050"/>
                </a:lnTo>
                <a:lnTo>
                  <a:pt x="86025" y="7812"/>
                </a:lnTo>
                <a:lnTo>
                  <a:pt x="85945" y="7574"/>
                </a:lnTo>
                <a:lnTo>
                  <a:pt x="85846" y="7336"/>
                </a:lnTo>
                <a:lnTo>
                  <a:pt x="85747" y="7118"/>
                </a:lnTo>
                <a:lnTo>
                  <a:pt x="85628" y="6880"/>
                </a:lnTo>
                <a:lnTo>
                  <a:pt x="85370" y="6444"/>
                </a:lnTo>
                <a:lnTo>
                  <a:pt x="85053" y="6008"/>
                </a:lnTo>
                <a:lnTo>
                  <a:pt x="84676" y="5591"/>
                </a:lnTo>
                <a:lnTo>
                  <a:pt x="84280" y="5175"/>
                </a:lnTo>
                <a:lnTo>
                  <a:pt x="83824" y="4798"/>
                </a:lnTo>
                <a:lnTo>
                  <a:pt x="83309" y="4402"/>
                </a:lnTo>
                <a:lnTo>
                  <a:pt x="82773" y="4045"/>
                </a:lnTo>
                <a:lnTo>
                  <a:pt x="82178" y="3688"/>
                </a:lnTo>
                <a:lnTo>
                  <a:pt x="81524" y="3351"/>
                </a:lnTo>
                <a:lnTo>
                  <a:pt x="80850" y="3034"/>
                </a:lnTo>
                <a:lnTo>
                  <a:pt x="80117" y="2717"/>
                </a:lnTo>
                <a:lnTo>
                  <a:pt x="79343" y="2419"/>
                </a:lnTo>
                <a:lnTo>
                  <a:pt x="78530" y="2142"/>
                </a:lnTo>
                <a:lnTo>
                  <a:pt x="77698" y="1884"/>
                </a:lnTo>
                <a:lnTo>
                  <a:pt x="76825" y="1646"/>
                </a:lnTo>
                <a:lnTo>
                  <a:pt x="75933" y="1428"/>
                </a:lnTo>
                <a:lnTo>
                  <a:pt x="74982" y="1230"/>
                </a:lnTo>
                <a:lnTo>
                  <a:pt x="74010" y="1031"/>
                </a:lnTo>
                <a:lnTo>
                  <a:pt x="72999" y="853"/>
                </a:lnTo>
                <a:lnTo>
                  <a:pt x="71948" y="694"/>
                </a:lnTo>
                <a:lnTo>
                  <a:pt x="70878" y="556"/>
                </a:lnTo>
                <a:lnTo>
                  <a:pt x="69767" y="437"/>
                </a:lnTo>
                <a:lnTo>
                  <a:pt x="68618" y="318"/>
                </a:lnTo>
                <a:lnTo>
                  <a:pt x="67448" y="219"/>
                </a:lnTo>
                <a:lnTo>
                  <a:pt x="66258" y="139"/>
                </a:lnTo>
                <a:lnTo>
                  <a:pt x="65029" y="80"/>
                </a:lnTo>
                <a:lnTo>
                  <a:pt x="63780" y="40"/>
                </a:lnTo>
                <a:lnTo>
                  <a:pt x="62511" y="20"/>
                </a:lnTo>
                <a:lnTo>
                  <a:pt x="61203" y="1"/>
                </a:ln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74" name="Google Shape;774;p69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75" name="Google Shape;775;p69"/>
          <p:cNvSpPr txBox="1"/>
          <p:nvPr>
            <p:ph idx="2" type="title"/>
          </p:nvPr>
        </p:nvSpPr>
        <p:spPr>
          <a:xfrm>
            <a:off x="115025" y="502775"/>
            <a:ext cx="58290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776" name="Google Shape;776;p69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_1_1_1_1_1_1_4">
    <p:spTree>
      <p:nvGrpSpPr>
        <p:cNvPr id="777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p70"/>
          <p:cNvSpPr/>
          <p:nvPr/>
        </p:nvSpPr>
        <p:spPr>
          <a:xfrm rot="-737329">
            <a:off x="5068924" y="-96942"/>
            <a:ext cx="3371552" cy="1136324"/>
          </a:xfrm>
          <a:prstGeom prst="chord">
            <a:avLst>
              <a:gd fmla="val 21353619" name="adj1"/>
              <a:gd fmla="val 14210633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79" name="Google Shape;779;p70"/>
          <p:cNvSpPr txBox="1"/>
          <p:nvPr>
            <p:ph type="title"/>
          </p:nvPr>
        </p:nvSpPr>
        <p:spPr>
          <a:xfrm>
            <a:off x="134550" y="1524225"/>
            <a:ext cx="1119600" cy="29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780" name="Google Shape;780;p70"/>
          <p:cNvSpPr txBox="1"/>
          <p:nvPr>
            <p:ph idx="2" type="title"/>
          </p:nvPr>
        </p:nvSpPr>
        <p:spPr>
          <a:xfrm>
            <a:off x="1326150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781" name="Google Shape;781;p70"/>
          <p:cNvSpPr txBox="1"/>
          <p:nvPr>
            <p:ph idx="3" type="title"/>
          </p:nvPr>
        </p:nvSpPr>
        <p:spPr>
          <a:xfrm>
            <a:off x="3808925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782" name="Google Shape;782;p70"/>
          <p:cNvSpPr txBox="1"/>
          <p:nvPr>
            <p:ph idx="4" type="title"/>
          </p:nvPr>
        </p:nvSpPr>
        <p:spPr>
          <a:xfrm>
            <a:off x="6291700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783" name="Google Shape;783;p70"/>
          <p:cNvSpPr txBox="1"/>
          <p:nvPr>
            <p:ph idx="5" type="title"/>
          </p:nvPr>
        </p:nvSpPr>
        <p:spPr>
          <a:xfrm>
            <a:off x="134550" y="2606200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784" name="Google Shape;784;p70"/>
          <p:cNvSpPr txBox="1"/>
          <p:nvPr>
            <p:ph idx="6" type="title"/>
          </p:nvPr>
        </p:nvSpPr>
        <p:spPr>
          <a:xfrm>
            <a:off x="134550" y="3659750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IBM Plex Sans Medium"/>
              <a:buNone/>
              <a:defRPr sz="10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785" name="Google Shape;785;p70"/>
          <p:cNvSpPr txBox="1"/>
          <p:nvPr>
            <p:ph idx="7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786" name="Google Shape;786;p70"/>
          <p:cNvSpPr/>
          <p:nvPr/>
        </p:nvSpPr>
        <p:spPr>
          <a:xfrm flipH="1" rot="-6104187">
            <a:off x="4324040" y="2970795"/>
            <a:ext cx="1541221" cy="4732320"/>
          </a:xfrm>
          <a:prstGeom prst="chord">
            <a:avLst>
              <a:gd fmla="val 4994308" name="adj1"/>
              <a:gd fmla="val 15114049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87" name="Google Shape;787;p70"/>
          <p:cNvSpPr/>
          <p:nvPr/>
        </p:nvSpPr>
        <p:spPr>
          <a:xfrm rot="5740201">
            <a:off x="4240558" y="2810912"/>
            <a:ext cx="1433212" cy="5490517"/>
          </a:xfrm>
          <a:prstGeom prst="chord">
            <a:avLst>
              <a:gd fmla="val 5592353" name="adj1"/>
              <a:gd fmla="val 15024063" name="adj2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788" name="Google Shape;788;p70"/>
          <p:cNvSpPr txBox="1"/>
          <p:nvPr>
            <p:ph idx="1" type="body"/>
          </p:nvPr>
        </p:nvSpPr>
        <p:spPr>
          <a:xfrm>
            <a:off x="1326025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789" name="Google Shape;789;p70"/>
          <p:cNvSpPr txBox="1"/>
          <p:nvPr>
            <p:ph idx="8" type="body"/>
          </p:nvPr>
        </p:nvSpPr>
        <p:spPr>
          <a:xfrm>
            <a:off x="3808863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790" name="Google Shape;790;p70"/>
          <p:cNvSpPr txBox="1"/>
          <p:nvPr>
            <p:ph idx="9" type="body"/>
          </p:nvPr>
        </p:nvSpPr>
        <p:spPr>
          <a:xfrm>
            <a:off x="6291713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791" name="Google Shape;791;p70"/>
          <p:cNvSpPr txBox="1"/>
          <p:nvPr>
            <p:ph idx="13" type="body"/>
          </p:nvPr>
        </p:nvSpPr>
        <p:spPr>
          <a:xfrm>
            <a:off x="1326025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792" name="Google Shape;792;p70"/>
          <p:cNvSpPr txBox="1"/>
          <p:nvPr>
            <p:ph idx="14" type="body"/>
          </p:nvPr>
        </p:nvSpPr>
        <p:spPr>
          <a:xfrm>
            <a:off x="3808863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793" name="Google Shape;793;p70"/>
          <p:cNvSpPr txBox="1"/>
          <p:nvPr>
            <p:ph idx="15" type="body"/>
          </p:nvPr>
        </p:nvSpPr>
        <p:spPr>
          <a:xfrm>
            <a:off x="6291713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000"/>
              <a:buFont typeface="Sora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■"/>
              <a:defRPr sz="1000"/>
            </a:lvl9pPr>
          </a:lstStyle>
          <a:p/>
        </p:txBody>
      </p:sp>
      <p:sp>
        <p:nvSpPr>
          <p:cNvPr id="794" name="Google Shape;794;p70"/>
          <p:cNvSpPr txBox="1"/>
          <p:nvPr>
            <p:ph idx="16" type="body"/>
          </p:nvPr>
        </p:nvSpPr>
        <p:spPr>
          <a:xfrm>
            <a:off x="1326025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➔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9pPr>
          </a:lstStyle>
          <a:p/>
        </p:txBody>
      </p:sp>
      <p:sp>
        <p:nvSpPr>
          <p:cNvPr id="795" name="Google Shape;795;p70"/>
          <p:cNvSpPr txBox="1"/>
          <p:nvPr>
            <p:ph idx="17" type="body"/>
          </p:nvPr>
        </p:nvSpPr>
        <p:spPr>
          <a:xfrm>
            <a:off x="3808867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➔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9pPr>
          </a:lstStyle>
          <a:p/>
        </p:txBody>
      </p:sp>
      <p:sp>
        <p:nvSpPr>
          <p:cNvPr id="796" name="Google Shape;796;p70"/>
          <p:cNvSpPr txBox="1"/>
          <p:nvPr>
            <p:ph idx="18" type="body"/>
          </p:nvPr>
        </p:nvSpPr>
        <p:spPr>
          <a:xfrm>
            <a:off x="6291721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➔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/>
            </a:lvl9pPr>
          </a:lstStyle>
          <a:p/>
        </p:txBody>
      </p:sp>
      <p:sp>
        <p:nvSpPr>
          <p:cNvPr id="797" name="Google Shape;797;p70"/>
          <p:cNvSpPr txBox="1"/>
          <p:nvPr>
            <p:ph idx="19" type="title"/>
          </p:nvPr>
        </p:nvSpPr>
        <p:spPr>
          <a:xfrm>
            <a:off x="38100" y="319650"/>
            <a:ext cx="31167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/>
        </p:txBody>
      </p:sp>
      <p:sp>
        <p:nvSpPr>
          <p:cNvPr id="798" name="Google Shape;798;p70"/>
          <p:cNvSpPr txBox="1"/>
          <p:nvPr>
            <p:ph idx="20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- Dark">
  <p:cSld name="BLANK_1_1_1_1_1_1_1_1_1_1_4_1">
    <p:bg>
      <p:bgPr>
        <a:solidFill>
          <a:schemeClr val="lt1"/>
        </a:solidFill>
      </p:bgPr>
    </p:bg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p71"/>
          <p:cNvSpPr/>
          <p:nvPr/>
        </p:nvSpPr>
        <p:spPr>
          <a:xfrm rot="-737329">
            <a:off x="5068924" y="-96942"/>
            <a:ext cx="3371552" cy="1136324"/>
          </a:xfrm>
          <a:prstGeom prst="chord">
            <a:avLst>
              <a:gd fmla="val 21353619" name="adj1"/>
              <a:gd fmla="val 14210633" name="adj2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5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801" name="Google Shape;801;p71"/>
          <p:cNvSpPr txBox="1"/>
          <p:nvPr>
            <p:ph type="title"/>
          </p:nvPr>
        </p:nvSpPr>
        <p:spPr>
          <a:xfrm>
            <a:off x="134550" y="1524225"/>
            <a:ext cx="1119600" cy="29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BM Plex Sans Medium"/>
              <a:buNone/>
              <a:defRPr sz="12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802" name="Google Shape;802;p71"/>
          <p:cNvSpPr txBox="1"/>
          <p:nvPr>
            <p:ph idx="2" type="title"/>
          </p:nvPr>
        </p:nvSpPr>
        <p:spPr>
          <a:xfrm>
            <a:off x="134550" y="2606200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BM Plex Sans Medium"/>
              <a:buNone/>
              <a:defRPr sz="12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803" name="Google Shape;803;p71"/>
          <p:cNvSpPr txBox="1"/>
          <p:nvPr>
            <p:ph idx="3" type="title"/>
          </p:nvPr>
        </p:nvSpPr>
        <p:spPr>
          <a:xfrm>
            <a:off x="134550" y="3659750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IBM Plex Sans Medium"/>
              <a:buNone/>
              <a:defRPr sz="12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IBM Plex Sans Medium"/>
              <a:buNone/>
              <a:defRPr sz="10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804" name="Google Shape;804;p71"/>
          <p:cNvSpPr txBox="1"/>
          <p:nvPr>
            <p:ph idx="4" type="title"/>
          </p:nvPr>
        </p:nvSpPr>
        <p:spPr>
          <a:xfrm>
            <a:off x="38100" y="319650"/>
            <a:ext cx="31167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805" name="Google Shape;805;p71"/>
          <p:cNvSpPr txBox="1"/>
          <p:nvPr>
            <p:ph idx="5" type="title"/>
          </p:nvPr>
        </p:nvSpPr>
        <p:spPr>
          <a:xfrm>
            <a:off x="1326150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806" name="Google Shape;806;p71"/>
          <p:cNvSpPr txBox="1"/>
          <p:nvPr>
            <p:ph idx="6" type="title"/>
          </p:nvPr>
        </p:nvSpPr>
        <p:spPr>
          <a:xfrm>
            <a:off x="3808925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807" name="Google Shape;807;p71"/>
          <p:cNvSpPr txBox="1"/>
          <p:nvPr>
            <p:ph idx="7" type="title"/>
          </p:nvPr>
        </p:nvSpPr>
        <p:spPr>
          <a:xfrm>
            <a:off x="6291700" y="983700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Font typeface="IBM Plex Sans Medium"/>
              <a:buNone/>
              <a:defRPr sz="1200">
                <a:solidFill>
                  <a:schemeClr val="accen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808" name="Google Shape;808;p71"/>
          <p:cNvSpPr/>
          <p:nvPr/>
        </p:nvSpPr>
        <p:spPr>
          <a:xfrm flipH="1" rot="-6104187">
            <a:off x="4324040" y="2970795"/>
            <a:ext cx="1541221" cy="4732320"/>
          </a:xfrm>
          <a:prstGeom prst="chord">
            <a:avLst>
              <a:gd fmla="val 4994308" name="adj1"/>
              <a:gd fmla="val 15114049" name="adj2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809" name="Google Shape;809;p71"/>
          <p:cNvSpPr/>
          <p:nvPr/>
        </p:nvSpPr>
        <p:spPr>
          <a:xfrm rot="5740201">
            <a:off x="4240558" y="2810912"/>
            <a:ext cx="1433212" cy="5490517"/>
          </a:xfrm>
          <a:prstGeom prst="chord">
            <a:avLst>
              <a:gd fmla="val 5592353" name="adj1"/>
              <a:gd fmla="val 15024063" name="adj2"/>
            </a:avLst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810" name="Google Shape;810;p71"/>
          <p:cNvSpPr txBox="1"/>
          <p:nvPr>
            <p:ph idx="8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811" name="Google Shape;811;p71"/>
          <p:cNvSpPr txBox="1"/>
          <p:nvPr>
            <p:ph idx="1" type="body"/>
          </p:nvPr>
        </p:nvSpPr>
        <p:spPr>
          <a:xfrm>
            <a:off x="1326025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12" name="Google Shape;812;p71"/>
          <p:cNvSpPr txBox="1"/>
          <p:nvPr>
            <p:ph idx="9" type="body"/>
          </p:nvPr>
        </p:nvSpPr>
        <p:spPr>
          <a:xfrm>
            <a:off x="3808863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➔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13" name="Google Shape;813;p71"/>
          <p:cNvSpPr txBox="1"/>
          <p:nvPr>
            <p:ph idx="13" type="body"/>
          </p:nvPr>
        </p:nvSpPr>
        <p:spPr>
          <a:xfrm>
            <a:off x="6291713" y="361505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➔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14" name="Google Shape;814;p71"/>
          <p:cNvSpPr txBox="1"/>
          <p:nvPr>
            <p:ph idx="14" type="body"/>
          </p:nvPr>
        </p:nvSpPr>
        <p:spPr>
          <a:xfrm>
            <a:off x="1326025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15" name="Google Shape;815;p71"/>
          <p:cNvSpPr txBox="1"/>
          <p:nvPr>
            <p:ph idx="15" type="body"/>
          </p:nvPr>
        </p:nvSpPr>
        <p:spPr>
          <a:xfrm>
            <a:off x="3808863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16" name="Google Shape;816;p71"/>
          <p:cNvSpPr txBox="1"/>
          <p:nvPr>
            <p:ph idx="16" type="body"/>
          </p:nvPr>
        </p:nvSpPr>
        <p:spPr>
          <a:xfrm>
            <a:off x="6291713" y="2606200"/>
            <a:ext cx="22965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17" name="Google Shape;817;p71"/>
          <p:cNvSpPr txBox="1"/>
          <p:nvPr>
            <p:ph idx="17" type="body"/>
          </p:nvPr>
        </p:nvSpPr>
        <p:spPr>
          <a:xfrm>
            <a:off x="1326025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Sora"/>
              <a:buChar char="➔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18" name="Google Shape;818;p71"/>
          <p:cNvSpPr txBox="1"/>
          <p:nvPr>
            <p:ph idx="18" type="body"/>
          </p:nvPr>
        </p:nvSpPr>
        <p:spPr>
          <a:xfrm>
            <a:off x="3808867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Sora"/>
              <a:buChar char="➔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19" name="Google Shape;819;p71"/>
          <p:cNvSpPr txBox="1"/>
          <p:nvPr>
            <p:ph idx="19" type="body"/>
          </p:nvPr>
        </p:nvSpPr>
        <p:spPr>
          <a:xfrm>
            <a:off x="6291721" y="1524225"/>
            <a:ext cx="2296500" cy="8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Sora"/>
              <a:buChar char="➔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○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◆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Char char="●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20" name="Google Shape;820;p71"/>
          <p:cNvSpPr txBox="1"/>
          <p:nvPr>
            <p:ph idx="20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Horizontal - Dark">
  <p:cSld name="BLANK_1_1_1_1_1_1_1_1_1_1_1_1_1_1_2_1">
    <p:bg>
      <p:bgPr>
        <a:solidFill>
          <a:schemeClr val="lt1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8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" name="Google Shape;60;p8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idx="2" type="body"/>
          </p:nvPr>
        </p:nvSpPr>
        <p:spPr>
          <a:xfrm>
            <a:off x="4845475" y="1361028"/>
            <a:ext cx="3382500" cy="431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62" name="Google Shape;62;p8"/>
          <p:cNvSpPr txBox="1"/>
          <p:nvPr>
            <p:ph idx="3" type="subTitle"/>
          </p:nvPr>
        </p:nvSpPr>
        <p:spPr>
          <a:xfrm>
            <a:off x="4845475" y="1028377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63" name="Google Shape;63;p8"/>
          <p:cNvSpPr txBox="1"/>
          <p:nvPr>
            <p:ph idx="4" type="body"/>
          </p:nvPr>
        </p:nvSpPr>
        <p:spPr>
          <a:xfrm>
            <a:off x="4845475" y="2595865"/>
            <a:ext cx="3382500" cy="431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4" name="Google Shape;64;p8"/>
          <p:cNvSpPr txBox="1"/>
          <p:nvPr>
            <p:ph idx="5" type="subTitle"/>
          </p:nvPr>
        </p:nvSpPr>
        <p:spPr>
          <a:xfrm>
            <a:off x="4845475" y="2263215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65" name="Google Shape;65;p8"/>
          <p:cNvSpPr txBox="1"/>
          <p:nvPr>
            <p:ph idx="6" type="body"/>
          </p:nvPr>
        </p:nvSpPr>
        <p:spPr>
          <a:xfrm>
            <a:off x="4845475" y="3870078"/>
            <a:ext cx="3382500" cy="4314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DM Sans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■"/>
              <a:defRPr sz="1000"/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●"/>
              <a:defRPr sz="1000"/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○"/>
              <a:defRPr sz="1000"/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■"/>
              <a:defRPr sz="1000"/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●"/>
              <a:defRPr sz="1000"/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"/>
              <a:buChar char="○"/>
              <a:defRPr sz="1000"/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66" name="Google Shape;66;p8"/>
          <p:cNvSpPr txBox="1"/>
          <p:nvPr>
            <p:ph idx="7" type="subTitle"/>
          </p:nvPr>
        </p:nvSpPr>
        <p:spPr>
          <a:xfrm>
            <a:off x="4845475" y="3537427"/>
            <a:ext cx="3382500" cy="2376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67" name="Google Shape;67;p8"/>
          <p:cNvSpPr txBox="1"/>
          <p:nvPr>
            <p:ph type="title"/>
          </p:nvPr>
        </p:nvSpPr>
        <p:spPr>
          <a:xfrm>
            <a:off x="361975" y="988555"/>
            <a:ext cx="38601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8" name="Google Shape;68;p8"/>
          <p:cNvSpPr txBox="1"/>
          <p:nvPr>
            <p:ph idx="8" type="subTitle"/>
          </p:nvPr>
        </p:nvSpPr>
        <p:spPr>
          <a:xfrm>
            <a:off x="361975" y="732775"/>
            <a:ext cx="3860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and two bodies">
  <p:cSld name="BLANK_1_1_1_1_1_1_1_1_1_1_3_2">
    <p:bg>
      <p:bgPr>
        <a:solidFill>
          <a:schemeClr val="lt1"/>
        </a:solidFill>
      </p:bgPr>
    </p:bg>
    <p:spTree>
      <p:nvGrpSpPr>
        <p:cNvPr id="821" name="Shape 8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2" name="Google Shape;822;p72"/>
          <p:cNvSpPr/>
          <p:nvPr/>
        </p:nvSpPr>
        <p:spPr>
          <a:xfrm flipH="1" rot="-5400000">
            <a:off x="1263236" y="2706539"/>
            <a:ext cx="1173845" cy="3700317"/>
          </a:xfrm>
          <a:custGeom>
            <a:rect b="b" l="l" r="r" t="t"/>
            <a:pathLst>
              <a:path extrusionOk="0" fill="none" h="93762" w="39886">
                <a:moveTo>
                  <a:pt x="39886" y="0"/>
                </a:moveTo>
                <a:lnTo>
                  <a:pt x="7330" y="0"/>
                </a:lnTo>
                <a:lnTo>
                  <a:pt x="7330" y="0"/>
                </a:lnTo>
                <a:lnTo>
                  <a:pt x="6362" y="3051"/>
                </a:lnTo>
                <a:lnTo>
                  <a:pt x="5470" y="6176"/>
                </a:lnTo>
                <a:lnTo>
                  <a:pt x="4614" y="9413"/>
                </a:lnTo>
                <a:lnTo>
                  <a:pt x="3832" y="12725"/>
                </a:lnTo>
                <a:lnTo>
                  <a:pt x="3088" y="16148"/>
                </a:lnTo>
                <a:lnTo>
                  <a:pt x="2456" y="19608"/>
                </a:lnTo>
                <a:lnTo>
                  <a:pt x="1860" y="23143"/>
                </a:lnTo>
                <a:lnTo>
                  <a:pt x="1340" y="26715"/>
                </a:lnTo>
                <a:lnTo>
                  <a:pt x="1340" y="26715"/>
                </a:lnTo>
                <a:lnTo>
                  <a:pt x="930" y="29989"/>
                </a:lnTo>
                <a:lnTo>
                  <a:pt x="633" y="33263"/>
                </a:lnTo>
                <a:lnTo>
                  <a:pt x="372" y="36463"/>
                </a:lnTo>
                <a:lnTo>
                  <a:pt x="186" y="39625"/>
                </a:lnTo>
                <a:lnTo>
                  <a:pt x="37" y="42714"/>
                </a:lnTo>
                <a:lnTo>
                  <a:pt x="0" y="45802"/>
                </a:lnTo>
                <a:lnTo>
                  <a:pt x="0" y="48778"/>
                </a:lnTo>
                <a:lnTo>
                  <a:pt x="112" y="51755"/>
                </a:lnTo>
                <a:lnTo>
                  <a:pt x="223" y="54620"/>
                </a:lnTo>
                <a:lnTo>
                  <a:pt x="447" y="57448"/>
                </a:lnTo>
                <a:lnTo>
                  <a:pt x="707" y="60201"/>
                </a:lnTo>
                <a:lnTo>
                  <a:pt x="1042" y="62843"/>
                </a:lnTo>
                <a:lnTo>
                  <a:pt x="1414" y="65447"/>
                </a:lnTo>
                <a:lnTo>
                  <a:pt x="1860" y="67940"/>
                </a:lnTo>
                <a:lnTo>
                  <a:pt x="2381" y="70358"/>
                </a:lnTo>
                <a:lnTo>
                  <a:pt x="2939" y="72665"/>
                </a:lnTo>
                <a:lnTo>
                  <a:pt x="3535" y="74898"/>
                </a:lnTo>
                <a:lnTo>
                  <a:pt x="4204" y="77018"/>
                </a:lnTo>
                <a:lnTo>
                  <a:pt x="4949" y="79028"/>
                </a:lnTo>
                <a:lnTo>
                  <a:pt x="5321" y="79995"/>
                </a:lnTo>
                <a:lnTo>
                  <a:pt x="5693" y="80925"/>
                </a:lnTo>
                <a:lnTo>
                  <a:pt x="6102" y="81855"/>
                </a:lnTo>
                <a:lnTo>
                  <a:pt x="6549" y="82748"/>
                </a:lnTo>
                <a:lnTo>
                  <a:pt x="6958" y="83567"/>
                </a:lnTo>
                <a:lnTo>
                  <a:pt x="7404" y="84385"/>
                </a:lnTo>
                <a:lnTo>
                  <a:pt x="7851" y="85204"/>
                </a:lnTo>
                <a:lnTo>
                  <a:pt x="8334" y="85948"/>
                </a:lnTo>
                <a:lnTo>
                  <a:pt x="8818" y="86692"/>
                </a:lnTo>
                <a:lnTo>
                  <a:pt x="9302" y="87362"/>
                </a:lnTo>
                <a:lnTo>
                  <a:pt x="9786" y="88032"/>
                </a:lnTo>
                <a:lnTo>
                  <a:pt x="10306" y="88664"/>
                </a:lnTo>
                <a:lnTo>
                  <a:pt x="10827" y="89259"/>
                </a:lnTo>
                <a:lnTo>
                  <a:pt x="11385" y="89818"/>
                </a:lnTo>
                <a:lnTo>
                  <a:pt x="11906" y="90338"/>
                </a:lnTo>
                <a:lnTo>
                  <a:pt x="12464" y="90822"/>
                </a:lnTo>
                <a:lnTo>
                  <a:pt x="13060" y="91306"/>
                </a:lnTo>
                <a:lnTo>
                  <a:pt x="13618" y="91715"/>
                </a:lnTo>
                <a:lnTo>
                  <a:pt x="14213" y="92087"/>
                </a:lnTo>
                <a:lnTo>
                  <a:pt x="14808" y="92422"/>
                </a:lnTo>
                <a:lnTo>
                  <a:pt x="15404" y="92757"/>
                </a:lnTo>
                <a:lnTo>
                  <a:pt x="16036" y="93017"/>
                </a:lnTo>
                <a:lnTo>
                  <a:pt x="16669" y="93241"/>
                </a:lnTo>
                <a:lnTo>
                  <a:pt x="17301" y="93427"/>
                </a:lnTo>
                <a:lnTo>
                  <a:pt x="17971" y="93575"/>
                </a:lnTo>
                <a:lnTo>
                  <a:pt x="18604" y="93687"/>
                </a:lnTo>
                <a:lnTo>
                  <a:pt x="18604" y="93687"/>
                </a:lnTo>
                <a:lnTo>
                  <a:pt x="19311" y="93762"/>
                </a:lnTo>
                <a:lnTo>
                  <a:pt x="20017" y="93762"/>
                </a:lnTo>
                <a:lnTo>
                  <a:pt x="20017" y="93762"/>
                </a:lnTo>
                <a:lnTo>
                  <a:pt x="20650" y="93762"/>
                </a:lnTo>
                <a:lnTo>
                  <a:pt x="21320" y="93687"/>
                </a:lnTo>
                <a:lnTo>
                  <a:pt x="21952" y="93613"/>
                </a:lnTo>
                <a:lnTo>
                  <a:pt x="22622" y="93464"/>
                </a:lnTo>
                <a:lnTo>
                  <a:pt x="23254" y="93315"/>
                </a:lnTo>
                <a:lnTo>
                  <a:pt x="23924" y="93092"/>
                </a:lnTo>
                <a:lnTo>
                  <a:pt x="24557" y="92831"/>
                </a:lnTo>
                <a:lnTo>
                  <a:pt x="25189" y="92571"/>
                </a:lnTo>
                <a:lnTo>
                  <a:pt x="25859" y="92236"/>
                </a:lnTo>
                <a:lnTo>
                  <a:pt x="26491" y="91901"/>
                </a:lnTo>
                <a:lnTo>
                  <a:pt x="27124" y="91529"/>
                </a:lnTo>
                <a:lnTo>
                  <a:pt x="27794" y="91083"/>
                </a:lnTo>
                <a:lnTo>
                  <a:pt x="28426" y="90636"/>
                </a:lnTo>
                <a:lnTo>
                  <a:pt x="29059" y="90152"/>
                </a:lnTo>
                <a:lnTo>
                  <a:pt x="29691" y="89632"/>
                </a:lnTo>
                <a:lnTo>
                  <a:pt x="30324" y="89073"/>
                </a:lnTo>
                <a:lnTo>
                  <a:pt x="30956" y="88515"/>
                </a:lnTo>
                <a:lnTo>
                  <a:pt x="31589" y="87883"/>
                </a:lnTo>
                <a:lnTo>
                  <a:pt x="32221" y="87250"/>
                </a:lnTo>
                <a:lnTo>
                  <a:pt x="32817" y="86581"/>
                </a:lnTo>
                <a:lnTo>
                  <a:pt x="33449" y="85874"/>
                </a:lnTo>
                <a:lnTo>
                  <a:pt x="34045" y="85129"/>
                </a:lnTo>
                <a:lnTo>
                  <a:pt x="35272" y="83567"/>
                </a:lnTo>
                <a:lnTo>
                  <a:pt x="36463" y="81892"/>
                </a:lnTo>
                <a:lnTo>
                  <a:pt x="37616" y="80107"/>
                </a:lnTo>
                <a:lnTo>
                  <a:pt x="38770" y="78209"/>
                </a:lnTo>
                <a:lnTo>
                  <a:pt x="39886" y="76200"/>
                </a:lnTo>
                <a:lnTo>
                  <a:pt x="39886" y="0"/>
                </a:lnTo>
                <a:lnTo>
                  <a:pt x="39886" y="0"/>
                </a:lnTo>
              </a:path>
            </a:pathLst>
          </a:cu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823" name="Google Shape;823;p72"/>
          <p:cNvSpPr/>
          <p:nvPr/>
        </p:nvSpPr>
        <p:spPr>
          <a:xfrm flipH="1">
            <a:off x="228605" y="3621311"/>
            <a:ext cx="3534079" cy="1522191"/>
          </a:xfrm>
          <a:custGeom>
            <a:rect b="b" l="l" r="r" t="t"/>
            <a:pathLst>
              <a:path extrusionOk="0" h="47273" w="109754">
                <a:moveTo>
                  <a:pt x="93188" y="0"/>
                </a:moveTo>
                <a:lnTo>
                  <a:pt x="91918" y="29"/>
                </a:lnTo>
                <a:lnTo>
                  <a:pt x="90619" y="87"/>
                </a:lnTo>
                <a:lnTo>
                  <a:pt x="89292" y="144"/>
                </a:lnTo>
                <a:lnTo>
                  <a:pt x="87906" y="260"/>
                </a:lnTo>
                <a:lnTo>
                  <a:pt x="86521" y="404"/>
                </a:lnTo>
                <a:lnTo>
                  <a:pt x="85107" y="606"/>
                </a:lnTo>
                <a:lnTo>
                  <a:pt x="83664" y="808"/>
                </a:lnTo>
                <a:lnTo>
                  <a:pt x="82163" y="1039"/>
                </a:lnTo>
                <a:lnTo>
                  <a:pt x="80663" y="1328"/>
                </a:lnTo>
                <a:lnTo>
                  <a:pt x="79162" y="1616"/>
                </a:lnTo>
                <a:lnTo>
                  <a:pt x="77604" y="1963"/>
                </a:lnTo>
                <a:lnTo>
                  <a:pt x="76045" y="2309"/>
                </a:lnTo>
                <a:lnTo>
                  <a:pt x="74458" y="2713"/>
                </a:lnTo>
                <a:lnTo>
                  <a:pt x="72842" y="3146"/>
                </a:lnTo>
                <a:lnTo>
                  <a:pt x="71226" y="3579"/>
                </a:lnTo>
                <a:lnTo>
                  <a:pt x="69581" y="4069"/>
                </a:lnTo>
                <a:lnTo>
                  <a:pt x="67907" y="4560"/>
                </a:lnTo>
                <a:lnTo>
                  <a:pt x="66233" y="5108"/>
                </a:lnTo>
                <a:lnTo>
                  <a:pt x="64559" y="5657"/>
                </a:lnTo>
                <a:lnTo>
                  <a:pt x="62856" y="6263"/>
                </a:lnTo>
                <a:lnTo>
                  <a:pt x="61154" y="6869"/>
                </a:lnTo>
                <a:lnTo>
                  <a:pt x="59422" y="7504"/>
                </a:lnTo>
                <a:lnTo>
                  <a:pt x="57690" y="8167"/>
                </a:lnTo>
                <a:lnTo>
                  <a:pt x="55959" y="8860"/>
                </a:lnTo>
                <a:lnTo>
                  <a:pt x="54227" y="9582"/>
                </a:lnTo>
                <a:lnTo>
                  <a:pt x="52467" y="10332"/>
                </a:lnTo>
                <a:lnTo>
                  <a:pt x="50735" y="11082"/>
                </a:lnTo>
                <a:lnTo>
                  <a:pt x="48975" y="11890"/>
                </a:lnTo>
                <a:lnTo>
                  <a:pt x="47214" y="12698"/>
                </a:lnTo>
                <a:lnTo>
                  <a:pt x="45454" y="13535"/>
                </a:lnTo>
                <a:lnTo>
                  <a:pt x="43694" y="14401"/>
                </a:lnTo>
                <a:lnTo>
                  <a:pt x="41933" y="15296"/>
                </a:lnTo>
                <a:lnTo>
                  <a:pt x="40230" y="16190"/>
                </a:lnTo>
                <a:lnTo>
                  <a:pt x="38528" y="17085"/>
                </a:lnTo>
                <a:lnTo>
                  <a:pt x="36825" y="18009"/>
                </a:lnTo>
                <a:lnTo>
                  <a:pt x="35122" y="18961"/>
                </a:lnTo>
                <a:lnTo>
                  <a:pt x="33477" y="19913"/>
                </a:lnTo>
                <a:lnTo>
                  <a:pt x="31832" y="20895"/>
                </a:lnTo>
                <a:lnTo>
                  <a:pt x="30187" y="21876"/>
                </a:lnTo>
                <a:lnTo>
                  <a:pt x="28600" y="22857"/>
                </a:lnTo>
                <a:lnTo>
                  <a:pt x="27013" y="23867"/>
                </a:lnTo>
                <a:lnTo>
                  <a:pt x="25454" y="24877"/>
                </a:lnTo>
                <a:lnTo>
                  <a:pt x="23925" y="25887"/>
                </a:lnTo>
                <a:lnTo>
                  <a:pt x="22395" y="26926"/>
                </a:lnTo>
                <a:lnTo>
                  <a:pt x="20923" y="27965"/>
                </a:lnTo>
                <a:lnTo>
                  <a:pt x="19480" y="29004"/>
                </a:lnTo>
                <a:lnTo>
                  <a:pt x="18037" y="30072"/>
                </a:lnTo>
                <a:lnTo>
                  <a:pt x="16652" y="31111"/>
                </a:lnTo>
                <a:lnTo>
                  <a:pt x="15354" y="32150"/>
                </a:lnTo>
                <a:lnTo>
                  <a:pt x="14084" y="33160"/>
                </a:lnTo>
                <a:lnTo>
                  <a:pt x="12843" y="34199"/>
                </a:lnTo>
                <a:lnTo>
                  <a:pt x="11631" y="35209"/>
                </a:lnTo>
                <a:lnTo>
                  <a:pt x="10447" y="36248"/>
                </a:lnTo>
                <a:lnTo>
                  <a:pt x="9293" y="37258"/>
                </a:lnTo>
                <a:lnTo>
                  <a:pt x="8196" y="38297"/>
                </a:lnTo>
                <a:lnTo>
                  <a:pt x="7129" y="39307"/>
                </a:lnTo>
                <a:lnTo>
                  <a:pt x="6090" y="40317"/>
                </a:lnTo>
                <a:lnTo>
                  <a:pt x="5108" y="41327"/>
                </a:lnTo>
                <a:lnTo>
                  <a:pt x="4156" y="42337"/>
                </a:lnTo>
                <a:lnTo>
                  <a:pt x="3233" y="43347"/>
                </a:lnTo>
                <a:lnTo>
                  <a:pt x="2367" y="44357"/>
                </a:lnTo>
                <a:lnTo>
                  <a:pt x="1530" y="45339"/>
                </a:lnTo>
                <a:lnTo>
                  <a:pt x="751" y="46320"/>
                </a:lnTo>
                <a:lnTo>
                  <a:pt x="0" y="47272"/>
                </a:lnTo>
                <a:lnTo>
                  <a:pt x="76016" y="47272"/>
                </a:lnTo>
                <a:lnTo>
                  <a:pt x="78152" y="45916"/>
                </a:lnTo>
                <a:lnTo>
                  <a:pt x="80230" y="44531"/>
                </a:lnTo>
                <a:lnTo>
                  <a:pt x="82250" y="43145"/>
                </a:lnTo>
                <a:lnTo>
                  <a:pt x="84241" y="41731"/>
                </a:lnTo>
                <a:lnTo>
                  <a:pt x="86146" y="40317"/>
                </a:lnTo>
                <a:lnTo>
                  <a:pt x="88022" y="38903"/>
                </a:lnTo>
                <a:lnTo>
                  <a:pt x="89840" y="37460"/>
                </a:lnTo>
                <a:lnTo>
                  <a:pt x="91572" y="36046"/>
                </a:lnTo>
                <a:lnTo>
                  <a:pt x="93245" y="34603"/>
                </a:lnTo>
                <a:lnTo>
                  <a:pt x="94862" y="33160"/>
                </a:lnTo>
                <a:lnTo>
                  <a:pt x="96420" y="31717"/>
                </a:lnTo>
                <a:lnTo>
                  <a:pt x="97892" y="30303"/>
                </a:lnTo>
                <a:lnTo>
                  <a:pt x="99277" y="28860"/>
                </a:lnTo>
                <a:lnTo>
                  <a:pt x="100605" y="27446"/>
                </a:lnTo>
                <a:lnTo>
                  <a:pt x="101846" y="26060"/>
                </a:lnTo>
                <a:lnTo>
                  <a:pt x="103000" y="24646"/>
                </a:lnTo>
                <a:lnTo>
                  <a:pt x="104068" y="23290"/>
                </a:lnTo>
                <a:lnTo>
                  <a:pt x="105049" y="21934"/>
                </a:lnTo>
                <a:lnTo>
                  <a:pt x="105944" y="20606"/>
                </a:lnTo>
                <a:lnTo>
                  <a:pt x="106752" y="19307"/>
                </a:lnTo>
                <a:lnTo>
                  <a:pt x="107444" y="18037"/>
                </a:lnTo>
                <a:lnTo>
                  <a:pt x="107791" y="17431"/>
                </a:lnTo>
                <a:lnTo>
                  <a:pt x="108079" y="16796"/>
                </a:lnTo>
                <a:lnTo>
                  <a:pt x="108339" y="16190"/>
                </a:lnTo>
                <a:lnTo>
                  <a:pt x="108599" y="15584"/>
                </a:lnTo>
                <a:lnTo>
                  <a:pt x="108830" y="15007"/>
                </a:lnTo>
                <a:lnTo>
                  <a:pt x="109032" y="14401"/>
                </a:lnTo>
                <a:lnTo>
                  <a:pt x="109205" y="13824"/>
                </a:lnTo>
                <a:lnTo>
                  <a:pt x="109349" y="13218"/>
                </a:lnTo>
                <a:lnTo>
                  <a:pt x="109493" y="12670"/>
                </a:lnTo>
                <a:lnTo>
                  <a:pt x="109609" y="12092"/>
                </a:lnTo>
                <a:lnTo>
                  <a:pt x="109667" y="11544"/>
                </a:lnTo>
                <a:lnTo>
                  <a:pt x="109724" y="10996"/>
                </a:lnTo>
                <a:lnTo>
                  <a:pt x="109753" y="10447"/>
                </a:lnTo>
                <a:lnTo>
                  <a:pt x="109753" y="9928"/>
                </a:lnTo>
                <a:lnTo>
                  <a:pt x="109753" y="9437"/>
                </a:lnTo>
                <a:lnTo>
                  <a:pt x="109695" y="8918"/>
                </a:lnTo>
                <a:lnTo>
                  <a:pt x="109609" y="8427"/>
                </a:lnTo>
                <a:lnTo>
                  <a:pt x="109522" y="7965"/>
                </a:lnTo>
                <a:lnTo>
                  <a:pt x="109378" y="7504"/>
                </a:lnTo>
                <a:lnTo>
                  <a:pt x="109234" y="7042"/>
                </a:lnTo>
                <a:lnTo>
                  <a:pt x="109060" y="6609"/>
                </a:lnTo>
                <a:lnTo>
                  <a:pt x="108858" y="6176"/>
                </a:lnTo>
                <a:lnTo>
                  <a:pt x="108656" y="5801"/>
                </a:lnTo>
                <a:lnTo>
                  <a:pt x="108426" y="5426"/>
                </a:lnTo>
                <a:lnTo>
                  <a:pt x="108195" y="5079"/>
                </a:lnTo>
                <a:lnTo>
                  <a:pt x="107935" y="4733"/>
                </a:lnTo>
                <a:lnTo>
                  <a:pt x="107646" y="4416"/>
                </a:lnTo>
                <a:lnTo>
                  <a:pt x="107358" y="4098"/>
                </a:lnTo>
                <a:lnTo>
                  <a:pt x="107011" y="3810"/>
                </a:lnTo>
                <a:lnTo>
                  <a:pt x="106694" y="3492"/>
                </a:lnTo>
                <a:lnTo>
                  <a:pt x="106319" y="3232"/>
                </a:lnTo>
                <a:lnTo>
                  <a:pt x="105944" y="2944"/>
                </a:lnTo>
                <a:lnTo>
                  <a:pt x="105568" y="2684"/>
                </a:lnTo>
                <a:lnTo>
                  <a:pt x="105164" y="2453"/>
                </a:lnTo>
                <a:lnTo>
                  <a:pt x="104732" y="2222"/>
                </a:lnTo>
                <a:lnTo>
                  <a:pt x="104270" y="1991"/>
                </a:lnTo>
                <a:lnTo>
                  <a:pt x="103808" y="1789"/>
                </a:lnTo>
                <a:lnTo>
                  <a:pt x="103317" y="1587"/>
                </a:lnTo>
                <a:lnTo>
                  <a:pt x="102307" y="1212"/>
                </a:lnTo>
                <a:lnTo>
                  <a:pt x="101211" y="895"/>
                </a:lnTo>
                <a:lnTo>
                  <a:pt x="100027" y="635"/>
                </a:lnTo>
                <a:lnTo>
                  <a:pt x="98815" y="404"/>
                </a:lnTo>
                <a:lnTo>
                  <a:pt x="97517" y="231"/>
                </a:lnTo>
                <a:lnTo>
                  <a:pt x="96131" y="116"/>
                </a:lnTo>
                <a:lnTo>
                  <a:pt x="94688" y="29"/>
                </a:lnTo>
                <a:lnTo>
                  <a:pt x="93188" y="0"/>
                </a:lnTo>
                <a:close/>
              </a:path>
            </a:pathLst>
          </a:cu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824" name="Google Shape;824;p72"/>
          <p:cNvSpPr/>
          <p:nvPr/>
        </p:nvSpPr>
        <p:spPr>
          <a:xfrm flipH="1">
            <a:off x="234700" y="1635550"/>
            <a:ext cx="3321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grpSp>
        <p:nvGrpSpPr>
          <p:cNvPr id="825" name="Google Shape;825;p72"/>
          <p:cNvGrpSpPr/>
          <p:nvPr/>
        </p:nvGrpSpPr>
        <p:grpSpPr>
          <a:xfrm flipH="1">
            <a:off x="7293000" y="0"/>
            <a:ext cx="1851000" cy="1225325"/>
            <a:chOff x="461225" y="3875100"/>
            <a:chExt cx="1851000" cy="1225325"/>
          </a:xfrm>
        </p:grpSpPr>
        <p:grpSp>
          <p:nvGrpSpPr>
            <p:cNvPr id="826" name="Google Shape;826;p72"/>
            <p:cNvGrpSpPr/>
            <p:nvPr/>
          </p:nvGrpSpPr>
          <p:grpSpPr>
            <a:xfrm>
              <a:off x="461225" y="3875100"/>
              <a:ext cx="1851000" cy="114600"/>
              <a:chOff x="461225" y="3504775"/>
              <a:chExt cx="1851000" cy="114600"/>
            </a:xfrm>
          </p:grpSpPr>
          <p:sp>
            <p:nvSpPr>
              <p:cNvPr id="827" name="Google Shape;827;p72"/>
              <p:cNvSpPr/>
              <p:nvPr/>
            </p:nvSpPr>
            <p:spPr>
              <a:xfrm>
                <a:off x="4612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828" name="Google Shape;828;p72"/>
              <p:cNvSpPr/>
              <p:nvPr/>
            </p:nvSpPr>
            <p:spPr>
              <a:xfrm>
                <a:off x="8314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829" name="Google Shape;829;p72"/>
              <p:cNvSpPr/>
              <p:nvPr/>
            </p:nvSpPr>
            <p:spPr>
              <a:xfrm>
                <a:off x="12016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830" name="Google Shape;830;p72"/>
              <p:cNvSpPr/>
              <p:nvPr/>
            </p:nvSpPr>
            <p:spPr>
              <a:xfrm>
                <a:off x="15718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831" name="Google Shape;831;p72"/>
              <p:cNvSpPr/>
              <p:nvPr/>
            </p:nvSpPr>
            <p:spPr>
              <a:xfrm>
                <a:off x="19420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832" name="Google Shape;832;p72"/>
            <p:cNvGrpSpPr/>
            <p:nvPr/>
          </p:nvGrpSpPr>
          <p:grpSpPr>
            <a:xfrm>
              <a:off x="461225" y="3989700"/>
              <a:ext cx="1480800" cy="1110725"/>
              <a:chOff x="461225" y="3249175"/>
              <a:chExt cx="1480800" cy="1110725"/>
            </a:xfrm>
          </p:grpSpPr>
          <p:sp>
            <p:nvSpPr>
              <p:cNvPr id="833" name="Google Shape;833;p72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834" name="Google Shape;834;p72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835" name="Google Shape;835;p72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836" name="Google Shape;836;p72"/>
              <p:cNvSpPr/>
              <p:nvPr/>
            </p:nvSpPr>
            <p:spPr>
              <a:xfrm>
                <a:off x="1201625" y="39897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837" name="Google Shape;837;p72"/>
            <p:cNvGrpSpPr/>
            <p:nvPr/>
          </p:nvGrpSpPr>
          <p:grpSpPr>
            <a:xfrm>
              <a:off x="831425" y="4360025"/>
              <a:ext cx="1480800" cy="370200"/>
              <a:chOff x="831425" y="3249175"/>
              <a:chExt cx="1480800" cy="370200"/>
            </a:xfrm>
          </p:grpSpPr>
          <p:sp>
            <p:nvSpPr>
              <p:cNvPr id="838" name="Google Shape;838;p72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839" name="Google Shape;839;p72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840" name="Google Shape;840;p72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841" name="Google Shape;841;p72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842" name="Google Shape;842;p72"/>
          <p:cNvSpPr txBox="1"/>
          <p:nvPr>
            <p:ph type="title"/>
          </p:nvPr>
        </p:nvSpPr>
        <p:spPr>
          <a:xfrm>
            <a:off x="3822450" y="1287875"/>
            <a:ext cx="4295400" cy="2772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 Medium"/>
              <a:buNone/>
              <a:defRPr sz="12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843" name="Google Shape;843;p72"/>
          <p:cNvSpPr txBox="1"/>
          <p:nvPr>
            <p:ph idx="2" type="title"/>
          </p:nvPr>
        </p:nvSpPr>
        <p:spPr>
          <a:xfrm>
            <a:off x="85725" y="1287875"/>
            <a:ext cx="3347400" cy="2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 Medium"/>
              <a:buNone/>
              <a:defRPr sz="12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Sora"/>
              <a:buNone/>
              <a:defRPr sz="12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844" name="Google Shape;844;p72"/>
          <p:cNvSpPr/>
          <p:nvPr>
            <p:ph idx="3" type="pic"/>
          </p:nvPr>
        </p:nvSpPr>
        <p:spPr>
          <a:xfrm>
            <a:off x="227225" y="1832375"/>
            <a:ext cx="821100" cy="785400"/>
          </a:xfrm>
          <a:prstGeom prst="rect">
            <a:avLst/>
          </a:prstGeom>
          <a:noFill/>
          <a:ln>
            <a:noFill/>
          </a:ln>
        </p:spPr>
      </p:sp>
      <p:sp>
        <p:nvSpPr>
          <p:cNvPr id="845" name="Google Shape;845;p72"/>
          <p:cNvSpPr/>
          <p:nvPr>
            <p:ph idx="4" type="pic"/>
          </p:nvPr>
        </p:nvSpPr>
        <p:spPr>
          <a:xfrm>
            <a:off x="227225" y="2672425"/>
            <a:ext cx="821100" cy="785400"/>
          </a:xfrm>
          <a:prstGeom prst="rect">
            <a:avLst/>
          </a:prstGeom>
          <a:noFill/>
          <a:ln>
            <a:noFill/>
          </a:ln>
        </p:spPr>
      </p:sp>
      <p:sp>
        <p:nvSpPr>
          <p:cNvPr id="846" name="Google Shape;846;p72"/>
          <p:cNvSpPr/>
          <p:nvPr>
            <p:ph idx="5" type="pic"/>
          </p:nvPr>
        </p:nvSpPr>
        <p:spPr>
          <a:xfrm>
            <a:off x="227225" y="3512475"/>
            <a:ext cx="821100" cy="785400"/>
          </a:xfrm>
          <a:prstGeom prst="rect">
            <a:avLst/>
          </a:prstGeom>
          <a:noFill/>
          <a:ln>
            <a:noFill/>
          </a:ln>
        </p:spPr>
      </p:sp>
      <p:sp>
        <p:nvSpPr>
          <p:cNvPr id="847" name="Google Shape;847;p72"/>
          <p:cNvSpPr txBox="1"/>
          <p:nvPr>
            <p:ph idx="6" type="title"/>
          </p:nvPr>
        </p:nvSpPr>
        <p:spPr>
          <a:xfrm>
            <a:off x="1048325" y="1832375"/>
            <a:ext cx="2069700" cy="7851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848" name="Google Shape;848;p72"/>
          <p:cNvSpPr txBox="1"/>
          <p:nvPr>
            <p:ph idx="7" type="title"/>
          </p:nvPr>
        </p:nvSpPr>
        <p:spPr>
          <a:xfrm>
            <a:off x="1048325" y="2672425"/>
            <a:ext cx="2069700" cy="7851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849" name="Google Shape;849;p72"/>
          <p:cNvSpPr txBox="1"/>
          <p:nvPr>
            <p:ph idx="8" type="title"/>
          </p:nvPr>
        </p:nvSpPr>
        <p:spPr>
          <a:xfrm>
            <a:off x="1048325" y="3512475"/>
            <a:ext cx="2069700" cy="7851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Sora"/>
              <a:buNone/>
              <a:defRPr sz="1000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850" name="Google Shape;850;p72"/>
          <p:cNvSpPr txBox="1"/>
          <p:nvPr>
            <p:ph idx="9" type="title"/>
          </p:nvPr>
        </p:nvSpPr>
        <p:spPr>
          <a:xfrm>
            <a:off x="3820750" y="1711525"/>
            <a:ext cx="1800000" cy="1522200"/>
          </a:xfrm>
          <a:prstGeom prst="rect">
            <a:avLst/>
          </a:prstGeom>
        </p:spPr>
        <p:txBody>
          <a:bodyPr anchorCtr="0" anchor="t" bIns="91425" lIns="0" spcFirstLastPara="1" rIns="0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Medium"/>
              <a:buNone/>
              <a:defRPr sz="1000">
                <a:solidFill>
                  <a:schemeClr val="dk2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851" name="Google Shape;851;p72"/>
          <p:cNvSpPr txBox="1"/>
          <p:nvPr>
            <p:ph idx="13" type="title"/>
          </p:nvPr>
        </p:nvSpPr>
        <p:spPr>
          <a:xfrm>
            <a:off x="7107575" y="1711450"/>
            <a:ext cx="874200" cy="152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852" name="Google Shape;852;p72"/>
          <p:cNvSpPr txBox="1"/>
          <p:nvPr>
            <p:ph idx="14" type="title"/>
          </p:nvPr>
        </p:nvSpPr>
        <p:spPr>
          <a:xfrm>
            <a:off x="5518325" y="1711575"/>
            <a:ext cx="1322100" cy="152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Light"/>
              <a:buNone/>
              <a:defRPr sz="1000">
                <a:solidFill>
                  <a:schemeClr val="dk2"/>
                </a:solidFill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853" name="Google Shape;853;p72"/>
          <p:cNvSpPr txBox="1"/>
          <p:nvPr>
            <p:ph idx="15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854" name="Google Shape;854;p72"/>
          <p:cNvSpPr txBox="1"/>
          <p:nvPr>
            <p:ph idx="16" type="title"/>
          </p:nvPr>
        </p:nvSpPr>
        <p:spPr>
          <a:xfrm>
            <a:off x="93381" y="502775"/>
            <a:ext cx="7178100" cy="78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55" name="Google Shape;855;p72"/>
          <p:cNvSpPr txBox="1"/>
          <p:nvPr>
            <p:ph idx="17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and Project Roadmap">
  <p:cSld name="BLANK_1_1_1_1_1_1_1_1_1_1_3_1">
    <p:bg>
      <p:bgPr>
        <a:solidFill>
          <a:schemeClr val="lt1"/>
        </a:solidFill>
      </p:bgPr>
    </p:bg>
    <p:spTree>
      <p:nvGrpSpPr>
        <p:cNvPr id="856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p73"/>
          <p:cNvSpPr txBox="1"/>
          <p:nvPr>
            <p:ph type="title"/>
          </p:nvPr>
        </p:nvSpPr>
        <p:spPr>
          <a:xfrm>
            <a:off x="134550" y="1339350"/>
            <a:ext cx="1119600" cy="29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858" name="Google Shape;858;p73"/>
          <p:cNvSpPr txBox="1"/>
          <p:nvPr>
            <p:ph idx="2" type="title"/>
          </p:nvPr>
        </p:nvSpPr>
        <p:spPr>
          <a:xfrm>
            <a:off x="1326150" y="904338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859" name="Google Shape;859;p73"/>
          <p:cNvSpPr txBox="1"/>
          <p:nvPr>
            <p:ph idx="3" type="title"/>
          </p:nvPr>
        </p:nvSpPr>
        <p:spPr>
          <a:xfrm>
            <a:off x="3877025" y="904338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860" name="Google Shape;860;p73"/>
          <p:cNvSpPr txBox="1"/>
          <p:nvPr>
            <p:ph idx="4" type="title"/>
          </p:nvPr>
        </p:nvSpPr>
        <p:spPr>
          <a:xfrm>
            <a:off x="6291700" y="904338"/>
            <a:ext cx="22965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861" name="Google Shape;861;p73"/>
          <p:cNvSpPr txBox="1"/>
          <p:nvPr>
            <p:ph idx="5" type="title"/>
          </p:nvPr>
        </p:nvSpPr>
        <p:spPr>
          <a:xfrm>
            <a:off x="134550" y="2545225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862" name="Google Shape;862;p73"/>
          <p:cNvSpPr txBox="1"/>
          <p:nvPr>
            <p:ph idx="6" type="title"/>
          </p:nvPr>
        </p:nvSpPr>
        <p:spPr>
          <a:xfrm>
            <a:off x="134550" y="3703975"/>
            <a:ext cx="1119600" cy="29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BM Plex Sans Medium"/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863" name="Google Shape;863;p73"/>
          <p:cNvSpPr txBox="1"/>
          <p:nvPr>
            <p:ph idx="7" type="title"/>
          </p:nvPr>
        </p:nvSpPr>
        <p:spPr>
          <a:xfrm>
            <a:off x="3877025" y="1339350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864" name="Google Shape;864;p73"/>
          <p:cNvSpPr txBox="1"/>
          <p:nvPr>
            <p:ph idx="8" type="title"/>
          </p:nvPr>
        </p:nvSpPr>
        <p:spPr>
          <a:xfrm>
            <a:off x="3877025" y="2552413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➔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○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○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865" name="Google Shape;865;p73"/>
          <p:cNvSpPr txBox="1"/>
          <p:nvPr>
            <p:ph idx="9" type="title"/>
          </p:nvPr>
        </p:nvSpPr>
        <p:spPr>
          <a:xfrm>
            <a:off x="3877025" y="3711169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➔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○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○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◆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Char char="●"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866" name="Google Shape;866;p73"/>
          <p:cNvSpPr txBox="1"/>
          <p:nvPr>
            <p:ph idx="13" type="title"/>
          </p:nvPr>
        </p:nvSpPr>
        <p:spPr>
          <a:xfrm>
            <a:off x="6427900" y="2552413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➔"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867" name="Google Shape;867;p73"/>
          <p:cNvSpPr txBox="1"/>
          <p:nvPr>
            <p:ph idx="14" type="title"/>
          </p:nvPr>
        </p:nvSpPr>
        <p:spPr>
          <a:xfrm>
            <a:off x="6427900" y="1339350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000"/>
              <a:buFont typeface="Sora"/>
              <a:buChar char="➔"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868" name="Google Shape;868;p73"/>
          <p:cNvSpPr txBox="1"/>
          <p:nvPr>
            <p:ph idx="15" type="title"/>
          </p:nvPr>
        </p:nvSpPr>
        <p:spPr>
          <a:xfrm>
            <a:off x="6427900" y="3711169"/>
            <a:ext cx="2160300" cy="90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000"/>
              <a:buFont typeface="Sora"/>
              <a:buChar char="➔"/>
              <a:defRPr sz="1000"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○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◆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Char char="●"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869" name="Google Shape;869;p73"/>
          <p:cNvSpPr txBox="1"/>
          <p:nvPr>
            <p:ph idx="16" type="title"/>
          </p:nvPr>
        </p:nvSpPr>
        <p:spPr>
          <a:xfrm>
            <a:off x="1326150" y="1339350"/>
            <a:ext cx="2296500" cy="9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870" name="Google Shape;870;p73"/>
          <p:cNvSpPr txBox="1"/>
          <p:nvPr>
            <p:ph idx="17" type="title"/>
          </p:nvPr>
        </p:nvSpPr>
        <p:spPr>
          <a:xfrm>
            <a:off x="1326150" y="2545213"/>
            <a:ext cx="2296500" cy="9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871" name="Google Shape;871;p73"/>
          <p:cNvSpPr txBox="1"/>
          <p:nvPr>
            <p:ph idx="18" type="title"/>
          </p:nvPr>
        </p:nvSpPr>
        <p:spPr>
          <a:xfrm>
            <a:off x="1326150" y="3703969"/>
            <a:ext cx="2296500" cy="92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872" name="Google Shape;872;p73"/>
          <p:cNvSpPr txBox="1"/>
          <p:nvPr>
            <p:ph idx="19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873" name="Google Shape;873;p73"/>
          <p:cNvSpPr txBox="1"/>
          <p:nvPr>
            <p:ph idx="20" type="title"/>
          </p:nvPr>
        </p:nvSpPr>
        <p:spPr>
          <a:xfrm>
            <a:off x="38100" y="319650"/>
            <a:ext cx="31167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874" name="Google Shape;874;p73"/>
          <p:cNvSpPr txBox="1"/>
          <p:nvPr>
            <p:ph idx="21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oadmap">
  <p:cSld name="BLANK_1_1_1_1_1_1_1_1_1_1_2">
    <p:spTree>
      <p:nvGrpSpPr>
        <p:cNvPr id="875" name="Shape 8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6" name="Google Shape;876;p74"/>
          <p:cNvSpPr/>
          <p:nvPr/>
        </p:nvSpPr>
        <p:spPr>
          <a:xfrm>
            <a:off x="8210550" y="-7150"/>
            <a:ext cx="945375" cy="1453000"/>
          </a:xfrm>
          <a:custGeom>
            <a:rect b="b" l="l" r="r" t="t"/>
            <a:pathLst>
              <a:path extrusionOk="0" h="58120" w="37815">
                <a:moveTo>
                  <a:pt x="0" y="35846"/>
                </a:moveTo>
                <a:lnTo>
                  <a:pt x="37815" y="58120"/>
                </a:lnTo>
                <a:lnTo>
                  <a:pt x="37589" y="0"/>
                </a:lnTo>
                <a:lnTo>
                  <a:pt x="2413" y="32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877" name="Google Shape;877;p74"/>
          <p:cNvSpPr/>
          <p:nvPr/>
        </p:nvSpPr>
        <p:spPr>
          <a:xfrm>
            <a:off x="4614025" y="-6850"/>
            <a:ext cx="3659250" cy="1404775"/>
          </a:xfrm>
          <a:custGeom>
            <a:rect b="b" l="l" r="r" t="t"/>
            <a:pathLst>
              <a:path extrusionOk="0" h="56191" w="146370">
                <a:moveTo>
                  <a:pt x="5482" y="0"/>
                </a:moveTo>
                <a:lnTo>
                  <a:pt x="0" y="56191"/>
                </a:lnTo>
                <a:lnTo>
                  <a:pt x="144451" y="35907"/>
                </a:lnTo>
                <a:lnTo>
                  <a:pt x="146370" y="274"/>
                </a:lnTo>
                <a:close/>
              </a:path>
            </a:pathLst>
          </a:custGeom>
          <a:gradFill>
            <a:gsLst>
              <a:gs pos="0">
                <a:schemeClr val="accent3"/>
              </a:gs>
              <a:gs pos="35000">
                <a:schemeClr val="accent3"/>
              </a:gs>
              <a:gs pos="100000">
                <a:schemeClr val="accent1"/>
              </a:gs>
            </a:gsLst>
            <a:lin ang="8099331" scaled="0"/>
          </a:gradFill>
          <a:ln>
            <a:noFill/>
          </a:ln>
        </p:spPr>
      </p:sp>
      <p:sp>
        <p:nvSpPr>
          <p:cNvPr id="878" name="Google Shape;878;p74"/>
          <p:cNvSpPr txBox="1"/>
          <p:nvPr>
            <p:ph type="title"/>
          </p:nvPr>
        </p:nvSpPr>
        <p:spPr>
          <a:xfrm>
            <a:off x="115025" y="502775"/>
            <a:ext cx="58290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879" name="Google Shape;879;p74"/>
          <p:cNvSpPr txBox="1"/>
          <p:nvPr>
            <p:ph idx="2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880" name="Google Shape;880;p74"/>
          <p:cNvSpPr txBox="1"/>
          <p:nvPr>
            <p:ph idx="3" type="title"/>
          </p:nvPr>
        </p:nvSpPr>
        <p:spPr>
          <a:xfrm>
            <a:off x="2117950" y="2031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881" name="Google Shape;881;p74"/>
          <p:cNvSpPr txBox="1"/>
          <p:nvPr>
            <p:ph idx="4" type="title"/>
          </p:nvPr>
        </p:nvSpPr>
        <p:spPr>
          <a:xfrm>
            <a:off x="3987300" y="2031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882" name="Google Shape;882;p74"/>
          <p:cNvSpPr txBox="1"/>
          <p:nvPr>
            <p:ph idx="5" type="title"/>
          </p:nvPr>
        </p:nvSpPr>
        <p:spPr>
          <a:xfrm>
            <a:off x="389050" y="2031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883" name="Google Shape;883;p74"/>
          <p:cNvSpPr txBox="1"/>
          <p:nvPr>
            <p:ph idx="6" type="title"/>
          </p:nvPr>
        </p:nvSpPr>
        <p:spPr>
          <a:xfrm>
            <a:off x="5858938" y="2031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884" name="Google Shape;884;p74"/>
          <p:cNvSpPr txBox="1"/>
          <p:nvPr>
            <p:ph idx="7" type="title"/>
          </p:nvPr>
        </p:nvSpPr>
        <p:spPr>
          <a:xfrm>
            <a:off x="7730563" y="1797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BM Plex Sans Medium"/>
              <a:buNone/>
              <a:defRPr sz="1200">
                <a:solidFill>
                  <a:schemeClr val="lt1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885" name="Google Shape;885;p74"/>
          <p:cNvSpPr txBox="1"/>
          <p:nvPr>
            <p:ph idx="1" type="body"/>
          </p:nvPr>
        </p:nvSpPr>
        <p:spPr>
          <a:xfrm>
            <a:off x="148300" y="2960850"/>
            <a:ext cx="13746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886" name="Google Shape;886;p74"/>
          <p:cNvSpPr txBox="1"/>
          <p:nvPr>
            <p:ph idx="8" type="body"/>
          </p:nvPr>
        </p:nvSpPr>
        <p:spPr>
          <a:xfrm>
            <a:off x="3601450" y="2960850"/>
            <a:ext cx="15795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887" name="Google Shape;887;p74"/>
          <p:cNvSpPr txBox="1"/>
          <p:nvPr>
            <p:ph idx="9" type="body"/>
          </p:nvPr>
        </p:nvSpPr>
        <p:spPr>
          <a:xfrm>
            <a:off x="5565675" y="2960850"/>
            <a:ext cx="14877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888" name="Google Shape;888;p74"/>
          <p:cNvSpPr txBox="1"/>
          <p:nvPr>
            <p:ph idx="13" type="body"/>
          </p:nvPr>
        </p:nvSpPr>
        <p:spPr>
          <a:xfrm>
            <a:off x="7346300" y="3194850"/>
            <a:ext cx="1649400" cy="143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●"/>
              <a:defRPr sz="1000">
                <a:latin typeface="Sora Medium"/>
                <a:ea typeface="Sora Medium"/>
                <a:cs typeface="Sora Medium"/>
                <a:sym typeface="Sora Medium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○"/>
              <a:defRPr sz="1000">
                <a:latin typeface="Sora Medium"/>
                <a:ea typeface="Sora Medium"/>
                <a:cs typeface="Sora Medium"/>
                <a:sym typeface="Sora Medium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■"/>
              <a:defRPr sz="1000">
                <a:latin typeface="Sora Medium"/>
                <a:ea typeface="Sora Medium"/>
                <a:cs typeface="Sora Medium"/>
                <a:sym typeface="Sora Medium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●"/>
              <a:defRPr sz="1000">
                <a:latin typeface="Sora Medium"/>
                <a:ea typeface="Sora Medium"/>
                <a:cs typeface="Sora Medium"/>
                <a:sym typeface="Sora Medium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○"/>
              <a:defRPr sz="1000">
                <a:latin typeface="Sora Medium"/>
                <a:ea typeface="Sora Medium"/>
                <a:cs typeface="Sora Medium"/>
                <a:sym typeface="Sora Medium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■"/>
              <a:defRPr sz="1000">
                <a:latin typeface="Sora Medium"/>
                <a:ea typeface="Sora Medium"/>
                <a:cs typeface="Sora Medium"/>
                <a:sym typeface="Sora Medium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●"/>
              <a:defRPr sz="1000">
                <a:latin typeface="Sora Medium"/>
                <a:ea typeface="Sora Medium"/>
                <a:cs typeface="Sora Medium"/>
                <a:sym typeface="Sora Medium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○"/>
              <a:defRPr sz="1000">
                <a:latin typeface="Sora Medium"/>
                <a:ea typeface="Sora Medium"/>
                <a:cs typeface="Sora Medium"/>
                <a:sym typeface="Sora Medium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Medium"/>
              <a:buChar char="■"/>
              <a:defRPr sz="1000"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889" name="Google Shape;889;p74"/>
          <p:cNvSpPr txBox="1"/>
          <p:nvPr>
            <p:ph idx="14" type="body"/>
          </p:nvPr>
        </p:nvSpPr>
        <p:spPr>
          <a:xfrm>
            <a:off x="1842125" y="2960850"/>
            <a:ext cx="1374600" cy="105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890" name="Google Shape;890;p74"/>
          <p:cNvSpPr txBox="1"/>
          <p:nvPr>
            <p:ph idx="15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- Alt 4">
  <p:cSld name="BLANK_1_1_1_1_1_1_1_1_1_1_2_1">
    <p:spTree>
      <p:nvGrpSpPr>
        <p:cNvPr id="89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2" name="Google Shape;892;p75"/>
          <p:cNvGrpSpPr/>
          <p:nvPr/>
        </p:nvGrpSpPr>
        <p:grpSpPr>
          <a:xfrm flipH="1">
            <a:off x="3199575" y="156175"/>
            <a:ext cx="1851000" cy="1225325"/>
            <a:chOff x="461225" y="3875100"/>
            <a:chExt cx="1851000" cy="1225325"/>
          </a:xfrm>
        </p:grpSpPr>
        <p:grpSp>
          <p:nvGrpSpPr>
            <p:cNvPr id="893" name="Google Shape;893;p75"/>
            <p:cNvGrpSpPr/>
            <p:nvPr/>
          </p:nvGrpSpPr>
          <p:grpSpPr>
            <a:xfrm>
              <a:off x="461225" y="3875100"/>
              <a:ext cx="1851000" cy="114600"/>
              <a:chOff x="461225" y="3504775"/>
              <a:chExt cx="1851000" cy="114600"/>
            </a:xfrm>
          </p:grpSpPr>
          <p:sp>
            <p:nvSpPr>
              <p:cNvPr id="894" name="Google Shape;894;p75"/>
              <p:cNvSpPr/>
              <p:nvPr/>
            </p:nvSpPr>
            <p:spPr>
              <a:xfrm>
                <a:off x="4612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895" name="Google Shape;895;p75"/>
              <p:cNvSpPr/>
              <p:nvPr/>
            </p:nvSpPr>
            <p:spPr>
              <a:xfrm>
                <a:off x="8314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896" name="Google Shape;896;p75"/>
              <p:cNvSpPr/>
              <p:nvPr/>
            </p:nvSpPr>
            <p:spPr>
              <a:xfrm>
                <a:off x="12016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897" name="Google Shape;897;p75"/>
              <p:cNvSpPr/>
              <p:nvPr/>
            </p:nvSpPr>
            <p:spPr>
              <a:xfrm>
                <a:off x="15718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898" name="Google Shape;898;p75"/>
              <p:cNvSpPr/>
              <p:nvPr/>
            </p:nvSpPr>
            <p:spPr>
              <a:xfrm>
                <a:off x="19420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899" name="Google Shape;899;p75"/>
            <p:cNvGrpSpPr/>
            <p:nvPr/>
          </p:nvGrpSpPr>
          <p:grpSpPr>
            <a:xfrm>
              <a:off x="461225" y="3989700"/>
              <a:ext cx="1480800" cy="1110725"/>
              <a:chOff x="461225" y="3249175"/>
              <a:chExt cx="1480800" cy="1110725"/>
            </a:xfrm>
          </p:grpSpPr>
          <p:sp>
            <p:nvSpPr>
              <p:cNvPr id="900" name="Google Shape;900;p75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901" name="Google Shape;901;p75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902" name="Google Shape;902;p75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903" name="Google Shape;903;p75"/>
              <p:cNvSpPr/>
              <p:nvPr/>
            </p:nvSpPr>
            <p:spPr>
              <a:xfrm>
                <a:off x="1201625" y="39897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904" name="Google Shape;904;p75"/>
            <p:cNvGrpSpPr/>
            <p:nvPr/>
          </p:nvGrpSpPr>
          <p:grpSpPr>
            <a:xfrm>
              <a:off x="831425" y="4360025"/>
              <a:ext cx="1480800" cy="370200"/>
              <a:chOff x="831425" y="3249175"/>
              <a:chExt cx="1480800" cy="370200"/>
            </a:xfrm>
          </p:grpSpPr>
          <p:sp>
            <p:nvSpPr>
              <p:cNvPr id="905" name="Google Shape;905;p75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906" name="Google Shape;906;p75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907" name="Google Shape;907;p75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908" name="Google Shape;908;p75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909" name="Google Shape;909;p75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910" name="Google Shape;910;p75"/>
          <p:cNvSpPr/>
          <p:nvPr/>
        </p:nvSpPr>
        <p:spPr>
          <a:xfrm>
            <a:off x="5023375" y="3994875"/>
            <a:ext cx="3941541" cy="1148616"/>
          </a:xfrm>
          <a:custGeom>
            <a:rect b="b" l="l" r="r" t="t"/>
            <a:pathLst>
              <a:path extrusionOk="0" h="47273" w="109754">
                <a:moveTo>
                  <a:pt x="93188" y="0"/>
                </a:moveTo>
                <a:lnTo>
                  <a:pt x="91918" y="29"/>
                </a:lnTo>
                <a:lnTo>
                  <a:pt x="90619" y="87"/>
                </a:lnTo>
                <a:lnTo>
                  <a:pt x="89292" y="144"/>
                </a:lnTo>
                <a:lnTo>
                  <a:pt x="87906" y="260"/>
                </a:lnTo>
                <a:lnTo>
                  <a:pt x="86521" y="404"/>
                </a:lnTo>
                <a:lnTo>
                  <a:pt x="85107" y="606"/>
                </a:lnTo>
                <a:lnTo>
                  <a:pt x="83664" y="808"/>
                </a:lnTo>
                <a:lnTo>
                  <a:pt x="82163" y="1039"/>
                </a:lnTo>
                <a:lnTo>
                  <a:pt x="80663" y="1328"/>
                </a:lnTo>
                <a:lnTo>
                  <a:pt x="79162" y="1616"/>
                </a:lnTo>
                <a:lnTo>
                  <a:pt x="77604" y="1963"/>
                </a:lnTo>
                <a:lnTo>
                  <a:pt x="76045" y="2309"/>
                </a:lnTo>
                <a:lnTo>
                  <a:pt x="74458" y="2713"/>
                </a:lnTo>
                <a:lnTo>
                  <a:pt x="72842" y="3146"/>
                </a:lnTo>
                <a:lnTo>
                  <a:pt x="71226" y="3579"/>
                </a:lnTo>
                <a:lnTo>
                  <a:pt x="69581" y="4069"/>
                </a:lnTo>
                <a:lnTo>
                  <a:pt x="67907" y="4560"/>
                </a:lnTo>
                <a:lnTo>
                  <a:pt x="66233" y="5108"/>
                </a:lnTo>
                <a:lnTo>
                  <a:pt x="64559" y="5657"/>
                </a:lnTo>
                <a:lnTo>
                  <a:pt x="62856" y="6263"/>
                </a:lnTo>
                <a:lnTo>
                  <a:pt x="61154" y="6869"/>
                </a:lnTo>
                <a:lnTo>
                  <a:pt x="59422" y="7504"/>
                </a:lnTo>
                <a:lnTo>
                  <a:pt x="57690" y="8167"/>
                </a:lnTo>
                <a:lnTo>
                  <a:pt x="55959" y="8860"/>
                </a:lnTo>
                <a:lnTo>
                  <a:pt x="54227" y="9582"/>
                </a:lnTo>
                <a:lnTo>
                  <a:pt x="52467" y="10332"/>
                </a:lnTo>
                <a:lnTo>
                  <a:pt x="50735" y="11082"/>
                </a:lnTo>
                <a:lnTo>
                  <a:pt x="48975" y="11890"/>
                </a:lnTo>
                <a:lnTo>
                  <a:pt x="47214" y="12698"/>
                </a:lnTo>
                <a:lnTo>
                  <a:pt x="45454" y="13535"/>
                </a:lnTo>
                <a:lnTo>
                  <a:pt x="43694" y="14401"/>
                </a:lnTo>
                <a:lnTo>
                  <a:pt x="41933" y="15296"/>
                </a:lnTo>
                <a:lnTo>
                  <a:pt x="40230" y="16190"/>
                </a:lnTo>
                <a:lnTo>
                  <a:pt x="38528" y="17085"/>
                </a:lnTo>
                <a:lnTo>
                  <a:pt x="36825" y="18009"/>
                </a:lnTo>
                <a:lnTo>
                  <a:pt x="35122" y="18961"/>
                </a:lnTo>
                <a:lnTo>
                  <a:pt x="33477" y="19913"/>
                </a:lnTo>
                <a:lnTo>
                  <a:pt x="31832" y="20895"/>
                </a:lnTo>
                <a:lnTo>
                  <a:pt x="30187" y="21876"/>
                </a:lnTo>
                <a:lnTo>
                  <a:pt x="28600" y="22857"/>
                </a:lnTo>
                <a:lnTo>
                  <a:pt x="27013" y="23867"/>
                </a:lnTo>
                <a:lnTo>
                  <a:pt x="25454" y="24877"/>
                </a:lnTo>
                <a:lnTo>
                  <a:pt x="23925" y="25887"/>
                </a:lnTo>
                <a:lnTo>
                  <a:pt x="22395" y="26926"/>
                </a:lnTo>
                <a:lnTo>
                  <a:pt x="20923" y="27965"/>
                </a:lnTo>
                <a:lnTo>
                  <a:pt x="19480" y="29004"/>
                </a:lnTo>
                <a:lnTo>
                  <a:pt x="18037" y="30072"/>
                </a:lnTo>
                <a:lnTo>
                  <a:pt x="16652" y="31111"/>
                </a:lnTo>
                <a:lnTo>
                  <a:pt x="15354" y="32150"/>
                </a:lnTo>
                <a:lnTo>
                  <a:pt x="14084" y="33160"/>
                </a:lnTo>
                <a:lnTo>
                  <a:pt x="12843" y="34199"/>
                </a:lnTo>
                <a:lnTo>
                  <a:pt x="11631" y="35209"/>
                </a:lnTo>
                <a:lnTo>
                  <a:pt x="10447" y="36248"/>
                </a:lnTo>
                <a:lnTo>
                  <a:pt x="9293" y="37258"/>
                </a:lnTo>
                <a:lnTo>
                  <a:pt x="8196" y="38297"/>
                </a:lnTo>
                <a:lnTo>
                  <a:pt x="7129" y="39307"/>
                </a:lnTo>
                <a:lnTo>
                  <a:pt x="6090" y="40317"/>
                </a:lnTo>
                <a:lnTo>
                  <a:pt x="5108" y="41327"/>
                </a:lnTo>
                <a:lnTo>
                  <a:pt x="4156" y="42337"/>
                </a:lnTo>
                <a:lnTo>
                  <a:pt x="3233" y="43347"/>
                </a:lnTo>
                <a:lnTo>
                  <a:pt x="2367" y="44357"/>
                </a:lnTo>
                <a:lnTo>
                  <a:pt x="1530" y="45339"/>
                </a:lnTo>
                <a:lnTo>
                  <a:pt x="751" y="46320"/>
                </a:lnTo>
                <a:lnTo>
                  <a:pt x="0" y="47272"/>
                </a:lnTo>
                <a:lnTo>
                  <a:pt x="76016" y="47272"/>
                </a:lnTo>
                <a:lnTo>
                  <a:pt x="78152" y="45916"/>
                </a:lnTo>
                <a:lnTo>
                  <a:pt x="80230" y="44531"/>
                </a:lnTo>
                <a:lnTo>
                  <a:pt x="82250" y="43145"/>
                </a:lnTo>
                <a:lnTo>
                  <a:pt x="84241" y="41731"/>
                </a:lnTo>
                <a:lnTo>
                  <a:pt x="86146" y="40317"/>
                </a:lnTo>
                <a:lnTo>
                  <a:pt x="88022" y="38903"/>
                </a:lnTo>
                <a:lnTo>
                  <a:pt x="89840" y="37460"/>
                </a:lnTo>
                <a:lnTo>
                  <a:pt x="91572" y="36046"/>
                </a:lnTo>
                <a:lnTo>
                  <a:pt x="93245" y="34603"/>
                </a:lnTo>
                <a:lnTo>
                  <a:pt x="94862" y="33160"/>
                </a:lnTo>
                <a:lnTo>
                  <a:pt x="96420" y="31717"/>
                </a:lnTo>
                <a:lnTo>
                  <a:pt x="97892" y="30303"/>
                </a:lnTo>
                <a:lnTo>
                  <a:pt x="99277" y="28860"/>
                </a:lnTo>
                <a:lnTo>
                  <a:pt x="100605" y="27446"/>
                </a:lnTo>
                <a:lnTo>
                  <a:pt x="101846" y="26060"/>
                </a:lnTo>
                <a:lnTo>
                  <a:pt x="103000" y="24646"/>
                </a:lnTo>
                <a:lnTo>
                  <a:pt x="104068" y="23290"/>
                </a:lnTo>
                <a:lnTo>
                  <a:pt x="105049" y="21934"/>
                </a:lnTo>
                <a:lnTo>
                  <a:pt x="105944" y="20606"/>
                </a:lnTo>
                <a:lnTo>
                  <a:pt x="106752" y="19307"/>
                </a:lnTo>
                <a:lnTo>
                  <a:pt x="107444" y="18037"/>
                </a:lnTo>
                <a:lnTo>
                  <a:pt x="107791" y="17431"/>
                </a:lnTo>
                <a:lnTo>
                  <a:pt x="108079" y="16796"/>
                </a:lnTo>
                <a:lnTo>
                  <a:pt x="108339" y="16190"/>
                </a:lnTo>
                <a:lnTo>
                  <a:pt x="108599" y="15584"/>
                </a:lnTo>
                <a:lnTo>
                  <a:pt x="108830" y="15007"/>
                </a:lnTo>
                <a:lnTo>
                  <a:pt x="109032" y="14401"/>
                </a:lnTo>
                <a:lnTo>
                  <a:pt x="109205" y="13824"/>
                </a:lnTo>
                <a:lnTo>
                  <a:pt x="109349" y="13218"/>
                </a:lnTo>
                <a:lnTo>
                  <a:pt x="109493" y="12670"/>
                </a:lnTo>
                <a:lnTo>
                  <a:pt x="109609" y="12092"/>
                </a:lnTo>
                <a:lnTo>
                  <a:pt x="109667" y="11544"/>
                </a:lnTo>
                <a:lnTo>
                  <a:pt x="109724" y="10996"/>
                </a:lnTo>
                <a:lnTo>
                  <a:pt x="109753" y="10447"/>
                </a:lnTo>
                <a:lnTo>
                  <a:pt x="109753" y="9928"/>
                </a:lnTo>
                <a:lnTo>
                  <a:pt x="109753" y="9437"/>
                </a:lnTo>
                <a:lnTo>
                  <a:pt x="109695" y="8918"/>
                </a:lnTo>
                <a:lnTo>
                  <a:pt x="109609" y="8427"/>
                </a:lnTo>
                <a:lnTo>
                  <a:pt x="109522" y="7965"/>
                </a:lnTo>
                <a:lnTo>
                  <a:pt x="109378" y="7504"/>
                </a:lnTo>
                <a:lnTo>
                  <a:pt x="109234" y="7042"/>
                </a:lnTo>
                <a:lnTo>
                  <a:pt x="109060" y="6609"/>
                </a:lnTo>
                <a:lnTo>
                  <a:pt x="108858" y="6176"/>
                </a:lnTo>
                <a:lnTo>
                  <a:pt x="108656" y="5801"/>
                </a:lnTo>
                <a:lnTo>
                  <a:pt x="108426" y="5426"/>
                </a:lnTo>
                <a:lnTo>
                  <a:pt x="108195" y="5079"/>
                </a:lnTo>
                <a:lnTo>
                  <a:pt x="107935" y="4733"/>
                </a:lnTo>
                <a:lnTo>
                  <a:pt x="107646" y="4416"/>
                </a:lnTo>
                <a:lnTo>
                  <a:pt x="107358" y="4098"/>
                </a:lnTo>
                <a:lnTo>
                  <a:pt x="107011" y="3810"/>
                </a:lnTo>
                <a:lnTo>
                  <a:pt x="106694" y="3492"/>
                </a:lnTo>
                <a:lnTo>
                  <a:pt x="106319" y="3232"/>
                </a:lnTo>
                <a:lnTo>
                  <a:pt x="105944" y="2944"/>
                </a:lnTo>
                <a:lnTo>
                  <a:pt x="105568" y="2684"/>
                </a:lnTo>
                <a:lnTo>
                  <a:pt x="105164" y="2453"/>
                </a:lnTo>
                <a:lnTo>
                  <a:pt x="104732" y="2222"/>
                </a:lnTo>
                <a:lnTo>
                  <a:pt x="104270" y="1991"/>
                </a:lnTo>
                <a:lnTo>
                  <a:pt x="103808" y="1789"/>
                </a:lnTo>
                <a:lnTo>
                  <a:pt x="103317" y="1587"/>
                </a:lnTo>
                <a:lnTo>
                  <a:pt x="102307" y="1212"/>
                </a:lnTo>
                <a:lnTo>
                  <a:pt x="101211" y="895"/>
                </a:lnTo>
                <a:lnTo>
                  <a:pt x="100027" y="635"/>
                </a:lnTo>
                <a:lnTo>
                  <a:pt x="98815" y="404"/>
                </a:lnTo>
                <a:lnTo>
                  <a:pt x="97517" y="231"/>
                </a:lnTo>
                <a:lnTo>
                  <a:pt x="96131" y="116"/>
                </a:lnTo>
                <a:lnTo>
                  <a:pt x="94688" y="29"/>
                </a:lnTo>
                <a:lnTo>
                  <a:pt x="93188" y="0"/>
                </a:ln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911" name="Google Shape;911;p75"/>
          <p:cNvSpPr/>
          <p:nvPr/>
        </p:nvSpPr>
        <p:spPr>
          <a:xfrm rot="5400000">
            <a:off x="6364434" y="2363929"/>
            <a:ext cx="912991" cy="4646142"/>
          </a:xfrm>
          <a:custGeom>
            <a:rect b="b" l="l" r="r" t="t"/>
            <a:pathLst>
              <a:path extrusionOk="0" fill="none" h="93762" w="39886">
                <a:moveTo>
                  <a:pt x="39886" y="0"/>
                </a:moveTo>
                <a:lnTo>
                  <a:pt x="7330" y="0"/>
                </a:lnTo>
                <a:lnTo>
                  <a:pt x="7330" y="0"/>
                </a:lnTo>
                <a:lnTo>
                  <a:pt x="6362" y="3051"/>
                </a:lnTo>
                <a:lnTo>
                  <a:pt x="5470" y="6176"/>
                </a:lnTo>
                <a:lnTo>
                  <a:pt x="4614" y="9413"/>
                </a:lnTo>
                <a:lnTo>
                  <a:pt x="3832" y="12725"/>
                </a:lnTo>
                <a:lnTo>
                  <a:pt x="3088" y="16148"/>
                </a:lnTo>
                <a:lnTo>
                  <a:pt x="2456" y="19608"/>
                </a:lnTo>
                <a:lnTo>
                  <a:pt x="1860" y="23143"/>
                </a:lnTo>
                <a:lnTo>
                  <a:pt x="1340" y="26715"/>
                </a:lnTo>
                <a:lnTo>
                  <a:pt x="1340" y="26715"/>
                </a:lnTo>
                <a:lnTo>
                  <a:pt x="930" y="29989"/>
                </a:lnTo>
                <a:lnTo>
                  <a:pt x="633" y="33263"/>
                </a:lnTo>
                <a:lnTo>
                  <a:pt x="372" y="36463"/>
                </a:lnTo>
                <a:lnTo>
                  <a:pt x="186" y="39625"/>
                </a:lnTo>
                <a:lnTo>
                  <a:pt x="37" y="42714"/>
                </a:lnTo>
                <a:lnTo>
                  <a:pt x="0" y="45802"/>
                </a:lnTo>
                <a:lnTo>
                  <a:pt x="0" y="48778"/>
                </a:lnTo>
                <a:lnTo>
                  <a:pt x="112" y="51755"/>
                </a:lnTo>
                <a:lnTo>
                  <a:pt x="223" y="54620"/>
                </a:lnTo>
                <a:lnTo>
                  <a:pt x="447" y="57448"/>
                </a:lnTo>
                <a:lnTo>
                  <a:pt x="707" y="60201"/>
                </a:lnTo>
                <a:lnTo>
                  <a:pt x="1042" y="62843"/>
                </a:lnTo>
                <a:lnTo>
                  <a:pt x="1414" y="65447"/>
                </a:lnTo>
                <a:lnTo>
                  <a:pt x="1860" y="67940"/>
                </a:lnTo>
                <a:lnTo>
                  <a:pt x="2381" y="70358"/>
                </a:lnTo>
                <a:lnTo>
                  <a:pt x="2939" y="72665"/>
                </a:lnTo>
                <a:lnTo>
                  <a:pt x="3535" y="74898"/>
                </a:lnTo>
                <a:lnTo>
                  <a:pt x="4204" y="77018"/>
                </a:lnTo>
                <a:lnTo>
                  <a:pt x="4949" y="79028"/>
                </a:lnTo>
                <a:lnTo>
                  <a:pt x="5321" y="79995"/>
                </a:lnTo>
                <a:lnTo>
                  <a:pt x="5693" y="80925"/>
                </a:lnTo>
                <a:lnTo>
                  <a:pt x="6102" y="81855"/>
                </a:lnTo>
                <a:lnTo>
                  <a:pt x="6549" y="82748"/>
                </a:lnTo>
                <a:lnTo>
                  <a:pt x="6958" y="83567"/>
                </a:lnTo>
                <a:lnTo>
                  <a:pt x="7404" y="84385"/>
                </a:lnTo>
                <a:lnTo>
                  <a:pt x="7851" y="85204"/>
                </a:lnTo>
                <a:lnTo>
                  <a:pt x="8334" y="85948"/>
                </a:lnTo>
                <a:lnTo>
                  <a:pt x="8818" y="86692"/>
                </a:lnTo>
                <a:lnTo>
                  <a:pt x="9302" y="87362"/>
                </a:lnTo>
                <a:lnTo>
                  <a:pt x="9786" y="88032"/>
                </a:lnTo>
                <a:lnTo>
                  <a:pt x="10306" y="88664"/>
                </a:lnTo>
                <a:lnTo>
                  <a:pt x="10827" y="89259"/>
                </a:lnTo>
                <a:lnTo>
                  <a:pt x="11385" y="89818"/>
                </a:lnTo>
                <a:lnTo>
                  <a:pt x="11906" y="90338"/>
                </a:lnTo>
                <a:lnTo>
                  <a:pt x="12464" y="90822"/>
                </a:lnTo>
                <a:lnTo>
                  <a:pt x="13060" y="91306"/>
                </a:lnTo>
                <a:lnTo>
                  <a:pt x="13618" y="91715"/>
                </a:lnTo>
                <a:lnTo>
                  <a:pt x="14213" y="92087"/>
                </a:lnTo>
                <a:lnTo>
                  <a:pt x="14808" y="92422"/>
                </a:lnTo>
                <a:lnTo>
                  <a:pt x="15404" y="92757"/>
                </a:lnTo>
                <a:lnTo>
                  <a:pt x="16036" y="93017"/>
                </a:lnTo>
                <a:lnTo>
                  <a:pt x="16669" y="93241"/>
                </a:lnTo>
                <a:lnTo>
                  <a:pt x="17301" y="93427"/>
                </a:lnTo>
                <a:lnTo>
                  <a:pt x="17971" y="93575"/>
                </a:lnTo>
                <a:lnTo>
                  <a:pt x="18604" y="93687"/>
                </a:lnTo>
                <a:lnTo>
                  <a:pt x="18604" y="93687"/>
                </a:lnTo>
                <a:lnTo>
                  <a:pt x="19311" y="93762"/>
                </a:lnTo>
                <a:lnTo>
                  <a:pt x="20017" y="93762"/>
                </a:lnTo>
                <a:lnTo>
                  <a:pt x="20017" y="93762"/>
                </a:lnTo>
                <a:lnTo>
                  <a:pt x="20650" y="93762"/>
                </a:lnTo>
                <a:lnTo>
                  <a:pt x="21320" y="93687"/>
                </a:lnTo>
                <a:lnTo>
                  <a:pt x="21952" y="93613"/>
                </a:lnTo>
                <a:lnTo>
                  <a:pt x="22622" y="93464"/>
                </a:lnTo>
                <a:lnTo>
                  <a:pt x="23254" y="93315"/>
                </a:lnTo>
                <a:lnTo>
                  <a:pt x="23924" y="93092"/>
                </a:lnTo>
                <a:lnTo>
                  <a:pt x="24557" y="92831"/>
                </a:lnTo>
                <a:lnTo>
                  <a:pt x="25189" y="92571"/>
                </a:lnTo>
                <a:lnTo>
                  <a:pt x="25859" y="92236"/>
                </a:lnTo>
                <a:lnTo>
                  <a:pt x="26491" y="91901"/>
                </a:lnTo>
                <a:lnTo>
                  <a:pt x="27124" y="91529"/>
                </a:lnTo>
                <a:lnTo>
                  <a:pt x="27794" y="91083"/>
                </a:lnTo>
                <a:lnTo>
                  <a:pt x="28426" y="90636"/>
                </a:lnTo>
                <a:lnTo>
                  <a:pt x="29059" y="90152"/>
                </a:lnTo>
                <a:lnTo>
                  <a:pt x="29691" y="89632"/>
                </a:lnTo>
                <a:lnTo>
                  <a:pt x="30324" y="89073"/>
                </a:lnTo>
                <a:lnTo>
                  <a:pt x="30956" y="88515"/>
                </a:lnTo>
                <a:lnTo>
                  <a:pt x="31589" y="87883"/>
                </a:lnTo>
                <a:lnTo>
                  <a:pt x="32221" y="87250"/>
                </a:lnTo>
                <a:lnTo>
                  <a:pt x="32817" y="86581"/>
                </a:lnTo>
                <a:lnTo>
                  <a:pt x="33449" y="85874"/>
                </a:lnTo>
                <a:lnTo>
                  <a:pt x="34045" y="85129"/>
                </a:lnTo>
                <a:lnTo>
                  <a:pt x="35272" y="83567"/>
                </a:lnTo>
                <a:lnTo>
                  <a:pt x="36463" y="81892"/>
                </a:lnTo>
                <a:lnTo>
                  <a:pt x="37616" y="80107"/>
                </a:lnTo>
                <a:lnTo>
                  <a:pt x="38770" y="78209"/>
                </a:lnTo>
                <a:lnTo>
                  <a:pt x="39886" y="76200"/>
                </a:lnTo>
                <a:lnTo>
                  <a:pt x="39886" y="0"/>
                </a:lnTo>
                <a:lnTo>
                  <a:pt x="39886" y="0"/>
                </a:lnTo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912" name="Google Shape;912;p75"/>
          <p:cNvSpPr txBox="1"/>
          <p:nvPr>
            <p:ph idx="2" type="title"/>
          </p:nvPr>
        </p:nvSpPr>
        <p:spPr>
          <a:xfrm>
            <a:off x="115025" y="502775"/>
            <a:ext cx="39417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913" name="Google Shape;913;p75"/>
          <p:cNvSpPr/>
          <p:nvPr/>
        </p:nvSpPr>
        <p:spPr>
          <a:xfrm>
            <a:off x="1643225" y="-725"/>
            <a:ext cx="5761425" cy="711800"/>
          </a:xfrm>
          <a:custGeom>
            <a:rect b="b" l="l" r="r" t="t"/>
            <a:pathLst>
              <a:path extrusionOk="0" h="28472" w="230457">
                <a:moveTo>
                  <a:pt x="0" y="0"/>
                </a:moveTo>
                <a:lnTo>
                  <a:pt x="230457" y="28472"/>
                </a:lnTo>
                <a:lnTo>
                  <a:pt x="220381" y="2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914" name="Google Shape;914;p75"/>
          <p:cNvSpPr/>
          <p:nvPr/>
        </p:nvSpPr>
        <p:spPr>
          <a:xfrm>
            <a:off x="7140700" y="-1350"/>
            <a:ext cx="2003375" cy="714225"/>
          </a:xfrm>
          <a:custGeom>
            <a:rect b="b" l="l" r="r" t="t"/>
            <a:pathLst>
              <a:path extrusionOk="0" h="28569" w="80135">
                <a:moveTo>
                  <a:pt x="10558" y="28569"/>
                </a:moveTo>
                <a:lnTo>
                  <a:pt x="67491" y="18220"/>
                </a:lnTo>
                <a:lnTo>
                  <a:pt x="80135" y="0"/>
                </a:lnTo>
                <a:lnTo>
                  <a:pt x="0" y="45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  <a:effectLst>
            <a:outerShdw blurRad="314325" rotWithShape="0" algn="bl" dir="5400000" dist="28575">
              <a:schemeClr val="accent4">
                <a:alpha val="24000"/>
              </a:schemeClr>
            </a:outerShdw>
          </a:effectLst>
        </p:spPr>
      </p:sp>
      <p:sp>
        <p:nvSpPr>
          <p:cNvPr id="915" name="Google Shape;915;p75"/>
          <p:cNvSpPr txBox="1"/>
          <p:nvPr>
            <p:ph idx="3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317">
          <p15:clr>
            <a:srgbClr val="E46962"/>
          </p15:clr>
        </p15:guide>
      </p15:sldGuideLst>
    </p:ext>
  </p:extLst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eps">
  <p:cSld name="BLANK_1_1_1_1_1_1_1_1_1_1_2_1_1">
    <p:spTree>
      <p:nvGrpSpPr>
        <p:cNvPr id="916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17" name="Google Shape;917;p76"/>
          <p:cNvGrpSpPr/>
          <p:nvPr/>
        </p:nvGrpSpPr>
        <p:grpSpPr>
          <a:xfrm flipH="1">
            <a:off x="3199575" y="156175"/>
            <a:ext cx="1851000" cy="1225325"/>
            <a:chOff x="461225" y="3875100"/>
            <a:chExt cx="1851000" cy="1225325"/>
          </a:xfrm>
        </p:grpSpPr>
        <p:grpSp>
          <p:nvGrpSpPr>
            <p:cNvPr id="918" name="Google Shape;918;p76"/>
            <p:cNvGrpSpPr/>
            <p:nvPr/>
          </p:nvGrpSpPr>
          <p:grpSpPr>
            <a:xfrm>
              <a:off x="461225" y="3875100"/>
              <a:ext cx="1851000" cy="114600"/>
              <a:chOff x="461225" y="3504775"/>
              <a:chExt cx="1851000" cy="114600"/>
            </a:xfrm>
          </p:grpSpPr>
          <p:sp>
            <p:nvSpPr>
              <p:cNvPr id="919" name="Google Shape;919;p76"/>
              <p:cNvSpPr/>
              <p:nvPr/>
            </p:nvSpPr>
            <p:spPr>
              <a:xfrm>
                <a:off x="4612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920" name="Google Shape;920;p76"/>
              <p:cNvSpPr/>
              <p:nvPr/>
            </p:nvSpPr>
            <p:spPr>
              <a:xfrm>
                <a:off x="8314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921" name="Google Shape;921;p76"/>
              <p:cNvSpPr/>
              <p:nvPr/>
            </p:nvSpPr>
            <p:spPr>
              <a:xfrm>
                <a:off x="12016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922" name="Google Shape;922;p76"/>
              <p:cNvSpPr/>
              <p:nvPr/>
            </p:nvSpPr>
            <p:spPr>
              <a:xfrm>
                <a:off x="15718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923" name="Google Shape;923;p76"/>
              <p:cNvSpPr/>
              <p:nvPr/>
            </p:nvSpPr>
            <p:spPr>
              <a:xfrm>
                <a:off x="1942025" y="3504775"/>
                <a:ext cx="370200" cy="1146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924" name="Google Shape;924;p76"/>
            <p:cNvGrpSpPr/>
            <p:nvPr/>
          </p:nvGrpSpPr>
          <p:grpSpPr>
            <a:xfrm>
              <a:off x="461225" y="3989700"/>
              <a:ext cx="1480800" cy="1110725"/>
              <a:chOff x="461225" y="3249175"/>
              <a:chExt cx="1480800" cy="1110725"/>
            </a:xfrm>
          </p:grpSpPr>
          <p:sp>
            <p:nvSpPr>
              <p:cNvPr id="925" name="Google Shape;925;p76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926" name="Google Shape;926;p76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927" name="Google Shape;927;p76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928" name="Google Shape;928;p76"/>
              <p:cNvSpPr/>
              <p:nvPr/>
            </p:nvSpPr>
            <p:spPr>
              <a:xfrm>
                <a:off x="1201625" y="39897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929" name="Google Shape;929;p76"/>
            <p:cNvGrpSpPr/>
            <p:nvPr/>
          </p:nvGrpSpPr>
          <p:grpSpPr>
            <a:xfrm>
              <a:off x="831425" y="4360025"/>
              <a:ext cx="1480800" cy="370200"/>
              <a:chOff x="831425" y="3249175"/>
              <a:chExt cx="1480800" cy="370200"/>
            </a:xfrm>
          </p:grpSpPr>
          <p:sp>
            <p:nvSpPr>
              <p:cNvPr id="930" name="Google Shape;930;p76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931" name="Google Shape;931;p76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932" name="Google Shape;932;p76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933" name="Google Shape;933;p76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934" name="Google Shape;934;p76"/>
          <p:cNvSpPr/>
          <p:nvPr/>
        </p:nvSpPr>
        <p:spPr>
          <a:xfrm>
            <a:off x="5023375" y="3994875"/>
            <a:ext cx="3941541" cy="1148616"/>
          </a:xfrm>
          <a:custGeom>
            <a:rect b="b" l="l" r="r" t="t"/>
            <a:pathLst>
              <a:path extrusionOk="0" h="47273" w="109754">
                <a:moveTo>
                  <a:pt x="93188" y="0"/>
                </a:moveTo>
                <a:lnTo>
                  <a:pt x="91918" y="29"/>
                </a:lnTo>
                <a:lnTo>
                  <a:pt x="90619" y="87"/>
                </a:lnTo>
                <a:lnTo>
                  <a:pt x="89292" y="144"/>
                </a:lnTo>
                <a:lnTo>
                  <a:pt x="87906" y="260"/>
                </a:lnTo>
                <a:lnTo>
                  <a:pt x="86521" y="404"/>
                </a:lnTo>
                <a:lnTo>
                  <a:pt x="85107" y="606"/>
                </a:lnTo>
                <a:lnTo>
                  <a:pt x="83664" y="808"/>
                </a:lnTo>
                <a:lnTo>
                  <a:pt x="82163" y="1039"/>
                </a:lnTo>
                <a:lnTo>
                  <a:pt x="80663" y="1328"/>
                </a:lnTo>
                <a:lnTo>
                  <a:pt x="79162" y="1616"/>
                </a:lnTo>
                <a:lnTo>
                  <a:pt x="77604" y="1963"/>
                </a:lnTo>
                <a:lnTo>
                  <a:pt x="76045" y="2309"/>
                </a:lnTo>
                <a:lnTo>
                  <a:pt x="74458" y="2713"/>
                </a:lnTo>
                <a:lnTo>
                  <a:pt x="72842" y="3146"/>
                </a:lnTo>
                <a:lnTo>
                  <a:pt x="71226" y="3579"/>
                </a:lnTo>
                <a:lnTo>
                  <a:pt x="69581" y="4069"/>
                </a:lnTo>
                <a:lnTo>
                  <a:pt x="67907" y="4560"/>
                </a:lnTo>
                <a:lnTo>
                  <a:pt x="66233" y="5108"/>
                </a:lnTo>
                <a:lnTo>
                  <a:pt x="64559" y="5657"/>
                </a:lnTo>
                <a:lnTo>
                  <a:pt x="62856" y="6263"/>
                </a:lnTo>
                <a:lnTo>
                  <a:pt x="61154" y="6869"/>
                </a:lnTo>
                <a:lnTo>
                  <a:pt x="59422" y="7504"/>
                </a:lnTo>
                <a:lnTo>
                  <a:pt x="57690" y="8167"/>
                </a:lnTo>
                <a:lnTo>
                  <a:pt x="55959" y="8860"/>
                </a:lnTo>
                <a:lnTo>
                  <a:pt x="54227" y="9582"/>
                </a:lnTo>
                <a:lnTo>
                  <a:pt x="52467" y="10332"/>
                </a:lnTo>
                <a:lnTo>
                  <a:pt x="50735" y="11082"/>
                </a:lnTo>
                <a:lnTo>
                  <a:pt x="48975" y="11890"/>
                </a:lnTo>
                <a:lnTo>
                  <a:pt x="47214" y="12698"/>
                </a:lnTo>
                <a:lnTo>
                  <a:pt x="45454" y="13535"/>
                </a:lnTo>
                <a:lnTo>
                  <a:pt x="43694" y="14401"/>
                </a:lnTo>
                <a:lnTo>
                  <a:pt x="41933" y="15296"/>
                </a:lnTo>
                <a:lnTo>
                  <a:pt x="40230" y="16190"/>
                </a:lnTo>
                <a:lnTo>
                  <a:pt x="38528" y="17085"/>
                </a:lnTo>
                <a:lnTo>
                  <a:pt x="36825" y="18009"/>
                </a:lnTo>
                <a:lnTo>
                  <a:pt x="35122" y="18961"/>
                </a:lnTo>
                <a:lnTo>
                  <a:pt x="33477" y="19913"/>
                </a:lnTo>
                <a:lnTo>
                  <a:pt x="31832" y="20895"/>
                </a:lnTo>
                <a:lnTo>
                  <a:pt x="30187" y="21876"/>
                </a:lnTo>
                <a:lnTo>
                  <a:pt x="28600" y="22857"/>
                </a:lnTo>
                <a:lnTo>
                  <a:pt x="27013" y="23867"/>
                </a:lnTo>
                <a:lnTo>
                  <a:pt x="25454" y="24877"/>
                </a:lnTo>
                <a:lnTo>
                  <a:pt x="23925" y="25887"/>
                </a:lnTo>
                <a:lnTo>
                  <a:pt x="22395" y="26926"/>
                </a:lnTo>
                <a:lnTo>
                  <a:pt x="20923" y="27965"/>
                </a:lnTo>
                <a:lnTo>
                  <a:pt x="19480" y="29004"/>
                </a:lnTo>
                <a:lnTo>
                  <a:pt x="18037" y="30072"/>
                </a:lnTo>
                <a:lnTo>
                  <a:pt x="16652" y="31111"/>
                </a:lnTo>
                <a:lnTo>
                  <a:pt x="15354" y="32150"/>
                </a:lnTo>
                <a:lnTo>
                  <a:pt x="14084" y="33160"/>
                </a:lnTo>
                <a:lnTo>
                  <a:pt x="12843" y="34199"/>
                </a:lnTo>
                <a:lnTo>
                  <a:pt x="11631" y="35209"/>
                </a:lnTo>
                <a:lnTo>
                  <a:pt x="10447" y="36248"/>
                </a:lnTo>
                <a:lnTo>
                  <a:pt x="9293" y="37258"/>
                </a:lnTo>
                <a:lnTo>
                  <a:pt x="8196" y="38297"/>
                </a:lnTo>
                <a:lnTo>
                  <a:pt x="7129" y="39307"/>
                </a:lnTo>
                <a:lnTo>
                  <a:pt x="6090" y="40317"/>
                </a:lnTo>
                <a:lnTo>
                  <a:pt x="5108" y="41327"/>
                </a:lnTo>
                <a:lnTo>
                  <a:pt x="4156" y="42337"/>
                </a:lnTo>
                <a:lnTo>
                  <a:pt x="3233" y="43347"/>
                </a:lnTo>
                <a:lnTo>
                  <a:pt x="2367" y="44357"/>
                </a:lnTo>
                <a:lnTo>
                  <a:pt x="1530" y="45339"/>
                </a:lnTo>
                <a:lnTo>
                  <a:pt x="751" y="46320"/>
                </a:lnTo>
                <a:lnTo>
                  <a:pt x="0" y="47272"/>
                </a:lnTo>
                <a:lnTo>
                  <a:pt x="76016" y="47272"/>
                </a:lnTo>
                <a:lnTo>
                  <a:pt x="78152" y="45916"/>
                </a:lnTo>
                <a:lnTo>
                  <a:pt x="80230" y="44531"/>
                </a:lnTo>
                <a:lnTo>
                  <a:pt x="82250" y="43145"/>
                </a:lnTo>
                <a:lnTo>
                  <a:pt x="84241" y="41731"/>
                </a:lnTo>
                <a:lnTo>
                  <a:pt x="86146" y="40317"/>
                </a:lnTo>
                <a:lnTo>
                  <a:pt x="88022" y="38903"/>
                </a:lnTo>
                <a:lnTo>
                  <a:pt x="89840" y="37460"/>
                </a:lnTo>
                <a:lnTo>
                  <a:pt x="91572" y="36046"/>
                </a:lnTo>
                <a:lnTo>
                  <a:pt x="93245" y="34603"/>
                </a:lnTo>
                <a:lnTo>
                  <a:pt x="94862" y="33160"/>
                </a:lnTo>
                <a:lnTo>
                  <a:pt x="96420" y="31717"/>
                </a:lnTo>
                <a:lnTo>
                  <a:pt x="97892" y="30303"/>
                </a:lnTo>
                <a:lnTo>
                  <a:pt x="99277" y="28860"/>
                </a:lnTo>
                <a:lnTo>
                  <a:pt x="100605" y="27446"/>
                </a:lnTo>
                <a:lnTo>
                  <a:pt x="101846" y="26060"/>
                </a:lnTo>
                <a:lnTo>
                  <a:pt x="103000" y="24646"/>
                </a:lnTo>
                <a:lnTo>
                  <a:pt x="104068" y="23290"/>
                </a:lnTo>
                <a:lnTo>
                  <a:pt x="105049" y="21934"/>
                </a:lnTo>
                <a:lnTo>
                  <a:pt x="105944" y="20606"/>
                </a:lnTo>
                <a:lnTo>
                  <a:pt x="106752" y="19307"/>
                </a:lnTo>
                <a:lnTo>
                  <a:pt x="107444" y="18037"/>
                </a:lnTo>
                <a:lnTo>
                  <a:pt x="107791" y="17431"/>
                </a:lnTo>
                <a:lnTo>
                  <a:pt x="108079" y="16796"/>
                </a:lnTo>
                <a:lnTo>
                  <a:pt x="108339" y="16190"/>
                </a:lnTo>
                <a:lnTo>
                  <a:pt x="108599" y="15584"/>
                </a:lnTo>
                <a:lnTo>
                  <a:pt x="108830" y="15007"/>
                </a:lnTo>
                <a:lnTo>
                  <a:pt x="109032" y="14401"/>
                </a:lnTo>
                <a:lnTo>
                  <a:pt x="109205" y="13824"/>
                </a:lnTo>
                <a:lnTo>
                  <a:pt x="109349" y="13218"/>
                </a:lnTo>
                <a:lnTo>
                  <a:pt x="109493" y="12670"/>
                </a:lnTo>
                <a:lnTo>
                  <a:pt x="109609" y="12092"/>
                </a:lnTo>
                <a:lnTo>
                  <a:pt x="109667" y="11544"/>
                </a:lnTo>
                <a:lnTo>
                  <a:pt x="109724" y="10996"/>
                </a:lnTo>
                <a:lnTo>
                  <a:pt x="109753" y="10447"/>
                </a:lnTo>
                <a:lnTo>
                  <a:pt x="109753" y="9928"/>
                </a:lnTo>
                <a:lnTo>
                  <a:pt x="109753" y="9437"/>
                </a:lnTo>
                <a:lnTo>
                  <a:pt x="109695" y="8918"/>
                </a:lnTo>
                <a:lnTo>
                  <a:pt x="109609" y="8427"/>
                </a:lnTo>
                <a:lnTo>
                  <a:pt x="109522" y="7965"/>
                </a:lnTo>
                <a:lnTo>
                  <a:pt x="109378" y="7504"/>
                </a:lnTo>
                <a:lnTo>
                  <a:pt x="109234" y="7042"/>
                </a:lnTo>
                <a:lnTo>
                  <a:pt x="109060" y="6609"/>
                </a:lnTo>
                <a:lnTo>
                  <a:pt x="108858" y="6176"/>
                </a:lnTo>
                <a:lnTo>
                  <a:pt x="108656" y="5801"/>
                </a:lnTo>
                <a:lnTo>
                  <a:pt x="108426" y="5426"/>
                </a:lnTo>
                <a:lnTo>
                  <a:pt x="108195" y="5079"/>
                </a:lnTo>
                <a:lnTo>
                  <a:pt x="107935" y="4733"/>
                </a:lnTo>
                <a:lnTo>
                  <a:pt x="107646" y="4416"/>
                </a:lnTo>
                <a:lnTo>
                  <a:pt x="107358" y="4098"/>
                </a:lnTo>
                <a:lnTo>
                  <a:pt x="107011" y="3810"/>
                </a:lnTo>
                <a:lnTo>
                  <a:pt x="106694" y="3492"/>
                </a:lnTo>
                <a:lnTo>
                  <a:pt x="106319" y="3232"/>
                </a:lnTo>
                <a:lnTo>
                  <a:pt x="105944" y="2944"/>
                </a:lnTo>
                <a:lnTo>
                  <a:pt x="105568" y="2684"/>
                </a:lnTo>
                <a:lnTo>
                  <a:pt x="105164" y="2453"/>
                </a:lnTo>
                <a:lnTo>
                  <a:pt x="104732" y="2222"/>
                </a:lnTo>
                <a:lnTo>
                  <a:pt x="104270" y="1991"/>
                </a:lnTo>
                <a:lnTo>
                  <a:pt x="103808" y="1789"/>
                </a:lnTo>
                <a:lnTo>
                  <a:pt x="103317" y="1587"/>
                </a:lnTo>
                <a:lnTo>
                  <a:pt x="102307" y="1212"/>
                </a:lnTo>
                <a:lnTo>
                  <a:pt x="101211" y="895"/>
                </a:lnTo>
                <a:lnTo>
                  <a:pt x="100027" y="635"/>
                </a:lnTo>
                <a:lnTo>
                  <a:pt x="98815" y="404"/>
                </a:lnTo>
                <a:lnTo>
                  <a:pt x="97517" y="231"/>
                </a:lnTo>
                <a:lnTo>
                  <a:pt x="96131" y="116"/>
                </a:lnTo>
                <a:lnTo>
                  <a:pt x="94688" y="29"/>
                </a:lnTo>
                <a:lnTo>
                  <a:pt x="93188" y="0"/>
                </a:ln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935" name="Google Shape;935;p76"/>
          <p:cNvSpPr/>
          <p:nvPr/>
        </p:nvSpPr>
        <p:spPr>
          <a:xfrm rot="5400000">
            <a:off x="6364434" y="2363929"/>
            <a:ext cx="912991" cy="4646142"/>
          </a:xfrm>
          <a:custGeom>
            <a:rect b="b" l="l" r="r" t="t"/>
            <a:pathLst>
              <a:path extrusionOk="0" fill="none" h="93762" w="39886">
                <a:moveTo>
                  <a:pt x="39886" y="0"/>
                </a:moveTo>
                <a:lnTo>
                  <a:pt x="7330" y="0"/>
                </a:lnTo>
                <a:lnTo>
                  <a:pt x="7330" y="0"/>
                </a:lnTo>
                <a:lnTo>
                  <a:pt x="6362" y="3051"/>
                </a:lnTo>
                <a:lnTo>
                  <a:pt x="5470" y="6176"/>
                </a:lnTo>
                <a:lnTo>
                  <a:pt x="4614" y="9413"/>
                </a:lnTo>
                <a:lnTo>
                  <a:pt x="3832" y="12725"/>
                </a:lnTo>
                <a:lnTo>
                  <a:pt x="3088" y="16148"/>
                </a:lnTo>
                <a:lnTo>
                  <a:pt x="2456" y="19608"/>
                </a:lnTo>
                <a:lnTo>
                  <a:pt x="1860" y="23143"/>
                </a:lnTo>
                <a:lnTo>
                  <a:pt x="1340" y="26715"/>
                </a:lnTo>
                <a:lnTo>
                  <a:pt x="1340" y="26715"/>
                </a:lnTo>
                <a:lnTo>
                  <a:pt x="930" y="29989"/>
                </a:lnTo>
                <a:lnTo>
                  <a:pt x="633" y="33263"/>
                </a:lnTo>
                <a:lnTo>
                  <a:pt x="372" y="36463"/>
                </a:lnTo>
                <a:lnTo>
                  <a:pt x="186" y="39625"/>
                </a:lnTo>
                <a:lnTo>
                  <a:pt x="37" y="42714"/>
                </a:lnTo>
                <a:lnTo>
                  <a:pt x="0" y="45802"/>
                </a:lnTo>
                <a:lnTo>
                  <a:pt x="0" y="48778"/>
                </a:lnTo>
                <a:lnTo>
                  <a:pt x="112" y="51755"/>
                </a:lnTo>
                <a:lnTo>
                  <a:pt x="223" y="54620"/>
                </a:lnTo>
                <a:lnTo>
                  <a:pt x="447" y="57448"/>
                </a:lnTo>
                <a:lnTo>
                  <a:pt x="707" y="60201"/>
                </a:lnTo>
                <a:lnTo>
                  <a:pt x="1042" y="62843"/>
                </a:lnTo>
                <a:lnTo>
                  <a:pt x="1414" y="65447"/>
                </a:lnTo>
                <a:lnTo>
                  <a:pt x="1860" y="67940"/>
                </a:lnTo>
                <a:lnTo>
                  <a:pt x="2381" y="70358"/>
                </a:lnTo>
                <a:lnTo>
                  <a:pt x="2939" y="72665"/>
                </a:lnTo>
                <a:lnTo>
                  <a:pt x="3535" y="74898"/>
                </a:lnTo>
                <a:lnTo>
                  <a:pt x="4204" y="77018"/>
                </a:lnTo>
                <a:lnTo>
                  <a:pt x="4949" y="79028"/>
                </a:lnTo>
                <a:lnTo>
                  <a:pt x="5321" y="79995"/>
                </a:lnTo>
                <a:lnTo>
                  <a:pt x="5693" y="80925"/>
                </a:lnTo>
                <a:lnTo>
                  <a:pt x="6102" y="81855"/>
                </a:lnTo>
                <a:lnTo>
                  <a:pt x="6549" y="82748"/>
                </a:lnTo>
                <a:lnTo>
                  <a:pt x="6958" y="83567"/>
                </a:lnTo>
                <a:lnTo>
                  <a:pt x="7404" y="84385"/>
                </a:lnTo>
                <a:lnTo>
                  <a:pt x="7851" y="85204"/>
                </a:lnTo>
                <a:lnTo>
                  <a:pt x="8334" y="85948"/>
                </a:lnTo>
                <a:lnTo>
                  <a:pt x="8818" y="86692"/>
                </a:lnTo>
                <a:lnTo>
                  <a:pt x="9302" y="87362"/>
                </a:lnTo>
                <a:lnTo>
                  <a:pt x="9786" y="88032"/>
                </a:lnTo>
                <a:lnTo>
                  <a:pt x="10306" y="88664"/>
                </a:lnTo>
                <a:lnTo>
                  <a:pt x="10827" y="89259"/>
                </a:lnTo>
                <a:lnTo>
                  <a:pt x="11385" y="89818"/>
                </a:lnTo>
                <a:lnTo>
                  <a:pt x="11906" y="90338"/>
                </a:lnTo>
                <a:lnTo>
                  <a:pt x="12464" y="90822"/>
                </a:lnTo>
                <a:lnTo>
                  <a:pt x="13060" y="91306"/>
                </a:lnTo>
                <a:lnTo>
                  <a:pt x="13618" y="91715"/>
                </a:lnTo>
                <a:lnTo>
                  <a:pt x="14213" y="92087"/>
                </a:lnTo>
                <a:lnTo>
                  <a:pt x="14808" y="92422"/>
                </a:lnTo>
                <a:lnTo>
                  <a:pt x="15404" y="92757"/>
                </a:lnTo>
                <a:lnTo>
                  <a:pt x="16036" y="93017"/>
                </a:lnTo>
                <a:lnTo>
                  <a:pt x="16669" y="93241"/>
                </a:lnTo>
                <a:lnTo>
                  <a:pt x="17301" y="93427"/>
                </a:lnTo>
                <a:lnTo>
                  <a:pt x="17971" y="93575"/>
                </a:lnTo>
                <a:lnTo>
                  <a:pt x="18604" y="93687"/>
                </a:lnTo>
                <a:lnTo>
                  <a:pt x="18604" y="93687"/>
                </a:lnTo>
                <a:lnTo>
                  <a:pt x="19311" y="93762"/>
                </a:lnTo>
                <a:lnTo>
                  <a:pt x="20017" y="93762"/>
                </a:lnTo>
                <a:lnTo>
                  <a:pt x="20017" y="93762"/>
                </a:lnTo>
                <a:lnTo>
                  <a:pt x="20650" y="93762"/>
                </a:lnTo>
                <a:lnTo>
                  <a:pt x="21320" y="93687"/>
                </a:lnTo>
                <a:lnTo>
                  <a:pt x="21952" y="93613"/>
                </a:lnTo>
                <a:lnTo>
                  <a:pt x="22622" y="93464"/>
                </a:lnTo>
                <a:lnTo>
                  <a:pt x="23254" y="93315"/>
                </a:lnTo>
                <a:lnTo>
                  <a:pt x="23924" y="93092"/>
                </a:lnTo>
                <a:lnTo>
                  <a:pt x="24557" y="92831"/>
                </a:lnTo>
                <a:lnTo>
                  <a:pt x="25189" y="92571"/>
                </a:lnTo>
                <a:lnTo>
                  <a:pt x="25859" y="92236"/>
                </a:lnTo>
                <a:lnTo>
                  <a:pt x="26491" y="91901"/>
                </a:lnTo>
                <a:lnTo>
                  <a:pt x="27124" y="91529"/>
                </a:lnTo>
                <a:lnTo>
                  <a:pt x="27794" y="91083"/>
                </a:lnTo>
                <a:lnTo>
                  <a:pt x="28426" y="90636"/>
                </a:lnTo>
                <a:lnTo>
                  <a:pt x="29059" y="90152"/>
                </a:lnTo>
                <a:lnTo>
                  <a:pt x="29691" y="89632"/>
                </a:lnTo>
                <a:lnTo>
                  <a:pt x="30324" y="89073"/>
                </a:lnTo>
                <a:lnTo>
                  <a:pt x="30956" y="88515"/>
                </a:lnTo>
                <a:lnTo>
                  <a:pt x="31589" y="87883"/>
                </a:lnTo>
                <a:lnTo>
                  <a:pt x="32221" y="87250"/>
                </a:lnTo>
                <a:lnTo>
                  <a:pt x="32817" y="86581"/>
                </a:lnTo>
                <a:lnTo>
                  <a:pt x="33449" y="85874"/>
                </a:lnTo>
                <a:lnTo>
                  <a:pt x="34045" y="85129"/>
                </a:lnTo>
                <a:lnTo>
                  <a:pt x="35272" y="83567"/>
                </a:lnTo>
                <a:lnTo>
                  <a:pt x="36463" y="81892"/>
                </a:lnTo>
                <a:lnTo>
                  <a:pt x="37616" y="80107"/>
                </a:lnTo>
                <a:lnTo>
                  <a:pt x="38770" y="78209"/>
                </a:lnTo>
                <a:lnTo>
                  <a:pt x="39886" y="76200"/>
                </a:lnTo>
                <a:lnTo>
                  <a:pt x="39886" y="0"/>
                </a:lnTo>
                <a:lnTo>
                  <a:pt x="39886" y="0"/>
                </a:lnTo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936" name="Google Shape;936;p76"/>
          <p:cNvSpPr/>
          <p:nvPr/>
        </p:nvSpPr>
        <p:spPr>
          <a:xfrm>
            <a:off x="1643225" y="-725"/>
            <a:ext cx="5761425" cy="711800"/>
          </a:xfrm>
          <a:custGeom>
            <a:rect b="b" l="l" r="r" t="t"/>
            <a:pathLst>
              <a:path extrusionOk="0" h="28472" w="230457">
                <a:moveTo>
                  <a:pt x="0" y="0"/>
                </a:moveTo>
                <a:lnTo>
                  <a:pt x="230457" y="28472"/>
                </a:lnTo>
                <a:lnTo>
                  <a:pt x="220381" y="2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937" name="Google Shape;937;p76"/>
          <p:cNvSpPr/>
          <p:nvPr/>
        </p:nvSpPr>
        <p:spPr>
          <a:xfrm>
            <a:off x="7140700" y="-1350"/>
            <a:ext cx="2003375" cy="714225"/>
          </a:xfrm>
          <a:custGeom>
            <a:rect b="b" l="l" r="r" t="t"/>
            <a:pathLst>
              <a:path extrusionOk="0" h="28569" w="80135">
                <a:moveTo>
                  <a:pt x="10558" y="28569"/>
                </a:moveTo>
                <a:lnTo>
                  <a:pt x="67491" y="18220"/>
                </a:lnTo>
                <a:lnTo>
                  <a:pt x="80135" y="0"/>
                </a:lnTo>
                <a:lnTo>
                  <a:pt x="0" y="45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1000">
                <a:schemeClr val="accent1"/>
              </a:gs>
              <a:gs pos="26000">
                <a:schemeClr val="accent3"/>
              </a:gs>
              <a:gs pos="63000">
                <a:schemeClr val="accent4"/>
              </a:gs>
              <a:gs pos="100000">
                <a:schemeClr val="accent4"/>
              </a:gs>
            </a:gsLst>
            <a:lin ang="8100019" scaled="0"/>
          </a:gradFill>
          <a:ln>
            <a:noFill/>
          </a:ln>
          <a:effectLst>
            <a:outerShdw blurRad="314325" rotWithShape="0" algn="bl" dir="5400000" dist="28575">
              <a:schemeClr val="accent4">
                <a:alpha val="24000"/>
              </a:schemeClr>
            </a:outerShdw>
          </a:effectLst>
        </p:spPr>
      </p:sp>
      <p:cxnSp>
        <p:nvCxnSpPr>
          <p:cNvPr id="938" name="Google Shape;938;p76"/>
          <p:cNvCxnSpPr/>
          <p:nvPr/>
        </p:nvCxnSpPr>
        <p:spPr>
          <a:xfrm rot="10800000">
            <a:off x="605578" y="1794125"/>
            <a:ext cx="8537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39" name="Google Shape;939;p76"/>
          <p:cNvCxnSpPr/>
          <p:nvPr/>
        </p:nvCxnSpPr>
        <p:spPr>
          <a:xfrm rot="10800000">
            <a:off x="605578" y="2731925"/>
            <a:ext cx="8537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40" name="Google Shape;940;p76"/>
          <p:cNvCxnSpPr/>
          <p:nvPr/>
        </p:nvCxnSpPr>
        <p:spPr>
          <a:xfrm rot="10800000">
            <a:off x="606300" y="3669725"/>
            <a:ext cx="85377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41" name="Google Shape;941;p76"/>
          <p:cNvSpPr txBox="1"/>
          <p:nvPr>
            <p:ph idx="1" type="body"/>
          </p:nvPr>
        </p:nvSpPr>
        <p:spPr>
          <a:xfrm>
            <a:off x="5788075" y="1906850"/>
            <a:ext cx="3021300" cy="8250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942" name="Google Shape;942;p76"/>
          <p:cNvSpPr txBox="1"/>
          <p:nvPr>
            <p:ph type="title"/>
          </p:nvPr>
        </p:nvSpPr>
        <p:spPr>
          <a:xfrm>
            <a:off x="2134625" y="2853988"/>
            <a:ext cx="15834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943" name="Google Shape;943;p76"/>
          <p:cNvSpPr txBox="1"/>
          <p:nvPr>
            <p:ph idx="2" type="body"/>
          </p:nvPr>
        </p:nvSpPr>
        <p:spPr>
          <a:xfrm>
            <a:off x="5788075" y="2855650"/>
            <a:ext cx="3021300" cy="814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944" name="Google Shape;944;p76"/>
          <p:cNvSpPr txBox="1"/>
          <p:nvPr>
            <p:ph idx="3" type="title"/>
          </p:nvPr>
        </p:nvSpPr>
        <p:spPr>
          <a:xfrm>
            <a:off x="525175" y="2853988"/>
            <a:ext cx="14088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945" name="Google Shape;945;p76"/>
          <p:cNvSpPr txBox="1"/>
          <p:nvPr>
            <p:ph idx="4" type="title"/>
          </p:nvPr>
        </p:nvSpPr>
        <p:spPr>
          <a:xfrm>
            <a:off x="2134625" y="3793475"/>
            <a:ext cx="15834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946" name="Google Shape;946;p76"/>
          <p:cNvSpPr txBox="1"/>
          <p:nvPr>
            <p:ph idx="5" type="body"/>
          </p:nvPr>
        </p:nvSpPr>
        <p:spPr>
          <a:xfrm>
            <a:off x="5788075" y="3793450"/>
            <a:ext cx="3021300" cy="8361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947" name="Google Shape;947;p76"/>
          <p:cNvSpPr txBox="1"/>
          <p:nvPr>
            <p:ph idx="6" type="title"/>
          </p:nvPr>
        </p:nvSpPr>
        <p:spPr>
          <a:xfrm>
            <a:off x="525175" y="3793475"/>
            <a:ext cx="14088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948" name="Google Shape;948;p76"/>
          <p:cNvSpPr txBox="1"/>
          <p:nvPr>
            <p:ph idx="7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949" name="Google Shape;949;p76"/>
          <p:cNvSpPr txBox="1"/>
          <p:nvPr>
            <p:ph idx="8" type="title"/>
          </p:nvPr>
        </p:nvSpPr>
        <p:spPr>
          <a:xfrm>
            <a:off x="2134625" y="1914525"/>
            <a:ext cx="15834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950" name="Google Shape;950;p76"/>
          <p:cNvSpPr txBox="1"/>
          <p:nvPr>
            <p:ph idx="9" type="title"/>
          </p:nvPr>
        </p:nvSpPr>
        <p:spPr>
          <a:xfrm>
            <a:off x="525175" y="1914525"/>
            <a:ext cx="1408800" cy="361200"/>
          </a:xfrm>
          <a:prstGeom prst="rect">
            <a:avLst/>
          </a:prstGeom>
        </p:spPr>
        <p:txBody>
          <a:bodyPr anchorCtr="0" anchor="t" bIns="91425" lIns="0" spcFirstLastPara="1" rIns="91425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latin typeface="Sora Medium"/>
                <a:ea typeface="Sora Medium"/>
                <a:cs typeface="Sora Medium"/>
                <a:sym typeface="Sora Medium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 Medium"/>
              <a:buNone/>
              <a:defRPr sz="1200">
                <a:solidFill>
                  <a:schemeClr val="lt1"/>
                </a:solidFill>
                <a:latin typeface="Sora Medium"/>
                <a:ea typeface="Sora Medium"/>
                <a:cs typeface="Sora Medium"/>
                <a:sym typeface="Sora Medium"/>
              </a:defRPr>
            </a:lvl9pPr>
          </a:lstStyle>
          <a:p/>
        </p:txBody>
      </p:sp>
      <p:sp>
        <p:nvSpPr>
          <p:cNvPr id="951" name="Google Shape;951;p76"/>
          <p:cNvSpPr txBox="1"/>
          <p:nvPr>
            <p:ph idx="13" type="title"/>
          </p:nvPr>
        </p:nvSpPr>
        <p:spPr>
          <a:xfrm>
            <a:off x="115025" y="502775"/>
            <a:ext cx="39417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952" name="Google Shape;952;p76"/>
          <p:cNvSpPr txBox="1"/>
          <p:nvPr>
            <p:ph idx="1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317">
          <p15:clr>
            <a:srgbClr val="E46962"/>
          </p15:clr>
        </p15:guide>
      </p15:sldGuideLst>
    </p:ext>
  </p:extLst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1">
  <p:cSld name="BLANK_1_1_1_1_1_1_1_1_1_1_1">
    <p:spTree>
      <p:nvGrpSpPr>
        <p:cNvPr id="953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4" name="Google Shape;954;p77"/>
          <p:cNvGrpSpPr/>
          <p:nvPr/>
        </p:nvGrpSpPr>
        <p:grpSpPr>
          <a:xfrm>
            <a:off x="115026" y="364"/>
            <a:ext cx="5125634" cy="5143564"/>
            <a:chOff x="312900" y="2788524"/>
            <a:chExt cx="2221197" cy="1994480"/>
          </a:xfrm>
        </p:grpSpPr>
        <p:grpSp>
          <p:nvGrpSpPr>
            <p:cNvPr id="955" name="Google Shape;955;p77"/>
            <p:cNvGrpSpPr/>
            <p:nvPr/>
          </p:nvGrpSpPr>
          <p:grpSpPr>
            <a:xfrm>
              <a:off x="312900" y="2788524"/>
              <a:ext cx="1851000" cy="1994480"/>
              <a:chOff x="461225" y="3244074"/>
              <a:chExt cx="1851000" cy="1994480"/>
            </a:xfrm>
          </p:grpSpPr>
          <p:grpSp>
            <p:nvGrpSpPr>
              <p:cNvPr id="956" name="Google Shape;956;p77"/>
              <p:cNvGrpSpPr/>
              <p:nvPr/>
            </p:nvGrpSpPr>
            <p:grpSpPr>
              <a:xfrm>
                <a:off x="461229" y="3244074"/>
                <a:ext cx="1850992" cy="1994480"/>
                <a:chOff x="461229" y="3244074"/>
                <a:chExt cx="1850992" cy="1994480"/>
              </a:xfrm>
            </p:grpSpPr>
            <p:sp>
              <p:nvSpPr>
                <p:cNvPr id="957" name="Google Shape;957;p77"/>
                <p:cNvSpPr/>
                <p:nvPr/>
              </p:nvSpPr>
              <p:spPr>
                <a:xfrm>
                  <a:off x="461229" y="3244074"/>
                  <a:ext cx="370200" cy="3753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58" name="Google Shape;958;p77"/>
                <p:cNvSpPr/>
                <p:nvPr/>
              </p:nvSpPr>
              <p:spPr>
                <a:xfrm>
                  <a:off x="831430" y="5100554"/>
                  <a:ext cx="370200" cy="1380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59" name="Google Shape;959;p77"/>
                <p:cNvSpPr/>
                <p:nvPr/>
              </p:nvSpPr>
              <p:spPr>
                <a:xfrm>
                  <a:off x="1201620" y="3244219"/>
                  <a:ext cx="370200" cy="3753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60" name="Google Shape;960;p77"/>
                <p:cNvSpPr/>
                <p:nvPr/>
              </p:nvSpPr>
              <p:spPr>
                <a:xfrm>
                  <a:off x="1571820" y="3244219"/>
                  <a:ext cx="370200" cy="3753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61" name="Google Shape;961;p77"/>
                <p:cNvSpPr/>
                <p:nvPr/>
              </p:nvSpPr>
              <p:spPr>
                <a:xfrm>
                  <a:off x="1942021" y="3244219"/>
                  <a:ext cx="370200" cy="3753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962" name="Google Shape;962;p77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963" name="Google Shape;963;p77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64" name="Google Shape;964;p77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65" name="Google Shape;965;p77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66" name="Google Shape;966;p77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67" name="Google Shape;967;p77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968" name="Google Shape;968;p77"/>
              <p:cNvGrpSpPr/>
              <p:nvPr/>
            </p:nvGrpSpPr>
            <p:grpSpPr>
              <a:xfrm>
                <a:off x="461225" y="3989700"/>
                <a:ext cx="1851000" cy="1110726"/>
                <a:chOff x="461225" y="3249175"/>
                <a:chExt cx="1851000" cy="1110726"/>
              </a:xfrm>
            </p:grpSpPr>
            <p:sp>
              <p:nvSpPr>
                <p:cNvPr id="969" name="Google Shape;969;p77"/>
                <p:cNvSpPr/>
                <p:nvPr/>
              </p:nvSpPr>
              <p:spPr>
                <a:xfrm>
                  <a:off x="461225" y="3989701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70" name="Google Shape;970;p77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71" name="Google Shape;971;p77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72" name="Google Shape;972;p77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73" name="Google Shape;973;p77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974" name="Google Shape;974;p77"/>
              <p:cNvGrpSpPr/>
              <p:nvPr/>
            </p:nvGrpSpPr>
            <p:grpSpPr>
              <a:xfrm>
                <a:off x="461225" y="4360025"/>
                <a:ext cx="1851000" cy="370200"/>
                <a:chOff x="461225" y="3249175"/>
                <a:chExt cx="1851000" cy="370200"/>
              </a:xfrm>
            </p:grpSpPr>
            <p:sp>
              <p:nvSpPr>
                <p:cNvPr id="975" name="Google Shape;975;p77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76" name="Google Shape;976;p77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77" name="Google Shape;977;p77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78" name="Google Shape;978;p77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979" name="Google Shape;979;p77"/>
            <p:cNvSpPr/>
            <p:nvPr/>
          </p:nvSpPr>
          <p:spPr>
            <a:xfrm>
              <a:off x="2163897" y="2788524"/>
              <a:ext cx="370200" cy="3753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grpSp>
        <p:nvGrpSpPr>
          <p:cNvPr id="980" name="Google Shape;980;p77"/>
          <p:cNvGrpSpPr/>
          <p:nvPr/>
        </p:nvGrpSpPr>
        <p:grpSpPr>
          <a:xfrm flipH="1" rot="5400000">
            <a:off x="7145338" y="3274875"/>
            <a:ext cx="2221200" cy="1481050"/>
            <a:chOff x="312900" y="2793625"/>
            <a:chExt cx="2221200" cy="1481050"/>
          </a:xfrm>
        </p:grpSpPr>
        <p:grpSp>
          <p:nvGrpSpPr>
            <p:cNvPr id="981" name="Google Shape;981;p77"/>
            <p:cNvGrpSpPr/>
            <p:nvPr/>
          </p:nvGrpSpPr>
          <p:grpSpPr>
            <a:xfrm>
              <a:off x="312900" y="2793625"/>
              <a:ext cx="1851000" cy="1481050"/>
              <a:chOff x="461225" y="3249175"/>
              <a:chExt cx="1851000" cy="1481050"/>
            </a:xfrm>
          </p:grpSpPr>
          <p:grpSp>
            <p:nvGrpSpPr>
              <p:cNvPr id="982" name="Google Shape;982;p77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983" name="Google Shape;983;p77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84" name="Google Shape;984;p77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85" name="Google Shape;985;p77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86" name="Google Shape;986;p77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87" name="Google Shape;987;p77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988" name="Google Shape;988;p77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989" name="Google Shape;989;p77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90" name="Google Shape;990;p77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91" name="Google Shape;991;p77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92" name="Google Shape;992;p77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93" name="Google Shape;993;p77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994" name="Google Shape;994;p77"/>
              <p:cNvGrpSpPr/>
              <p:nvPr/>
            </p:nvGrpSpPr>
            <p:grpSpPr>
              <a:xfrm>
                <a:off x="461225" y="39897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995" name="Google Shape;995;p77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96" name="Google Shape;996;p77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97" name="Google Shape;997;p77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98" name="Google Shape;998;p77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999" name="Google Shape;999;p77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000" name="Google Shape;1000;p77"/>
              <p:cNvGrpSpPr/>
              <p:nvPr/>
            </p:nvGrpSpPr>
            <p:grpSpPr>
              <a:xfrm>
                <a:off x="461225" y="4360025"/>
                <a:ext cx="1851000" cy="370200"/>
                <a:chOff x="461225" y="3249175"/>
                <a:chExt cx="1851000" cy="370200"/>
              </a:xfrm>
            </p:grpSpPr>
            <p:sp>
              <p:nvSpPr>
                <p:cNvPr id="1001" name="Google Shape;1001;p77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02" name="Google Shape;1002;p77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03" name="Google Shape;1003;p77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04" name="Google Shape;1004;p77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05" name="Google Shape;1005;p77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dk1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1006" name="Google Shape;1006;p77"/>
            <p:cNvSpPr/>
            <p:nvPr/>
          </p:nvSpPr>
          <p:spPr>
            <a:xfrm>
              <a:off x="2163900" y="2793625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1007" name="Google Shape;1007;p77"/>
          <p:cNvSpPr/>
          <p:nvPr/>
        </p:nvSpPr>
        <p:spPr>
          <a:xfrm>
            <a:off x="6255775" y="3774250"/>
            <a:ext cx="2888225" cy="1369250"/>
          </a:xfrm>
          <a:custGeom>
            <a:rect b="b" l="l" r="r" t="t"/>
            <a:pathLst>
              <a:path extrusionOk="0" h="54770" w="115529">
                <a:moveTo>
                  <a:pt x="115529" y="1"/>
                </a:moveTo>
                <a:lnTo>
                  <a:pt x="112924" y="187"/>
                </a:lnTo>
                <a:lnTo>
                  <a:pt x="110245" y="447"/>
                </a:lnTo>
                <a:lnTo>
                  <a:pt x="107566" y="745"/>
                </a:lnTo>
                <a:lnTo>
                  <a:pt x="104850" y="1080"/>
                </a:lnTo>
                <a:lnTo>
                  <a:pt x="102097" y="1489"/>
                </a:lnTo>
                <a:lnTo>
                  <a:pt x="99344" y="1936"/>
                </a:lnTo>
                <a:lnTo>
                  <a:pt x="96516" y="2419"/>
                </a:lnTo>
                <a:lnTo>
                  <a:pt x="93725" y="2940"/>
                </a:lnTo>
                <a:lnTo>
                  <a:pt x="90860" y="3536"/>
                </a:lnTo>
                <a:lnTo>
                  <a:pt x="88033" y="4131"/>
                </a:lnTo>
                <a:lnTo>
                  <a:pt x="85168" y="4801"/>
                </a:lnTo>
                <a:lnTo>
                  <a:pt x="82266" y="5508"/>
                </a:lnTo>
                <a:lnTo>
                  <a:pt x="79401" y="6252"/>
                </a:lnTo>
                <a:lnTo>
                  <a:pt x="76498" y="7070"/>
                </a:lnTo>
                <a:lnTo>
                  <a:pt x="73596" y="7889"/>
                </a:lnTo>
                <a:lnTo>
                  <a:pt x="70694" y="8782"/>
                </a:lnTo>
                <a:lnTo>
                  <a:pt x="67308" y="9861"/>
                </a:lnTo>
                <a:lnTo>
                  <a:pt x="63960" y="10977"/>
                </a:lnTo>
                <a:lnTo>
                  <a:pt x="60685" y="12130"/>
                </a:lnTo>
                <a:lnTo>
                  <a:pt x="57411" y="13321"/>
                </a:lnTo>
                <a:lnTo>
                  <a:pt x="54211" y="14586"/>
                </a:lnTo>
                <a:lnTo>
                  <a:pt x="51086" y="15851"/>
                </a:lnTo>
                <a:lnTo>
                  <a:pt x="47961" y="17153"/>
                </a:lnTo>
                <a:lnTo>
                  <a:pt x="44947" y="18530"/>
                </a:lnTo>
                <a:lnTo>
                  <a:pt x="41970" y="19907"/>
                </a:lnTo>
                <a:lnTo>
                  <a:pt x="39068" y="21321"/>
                </a:lnTo>
                <a:lnTo>
                  <a:pt x="36203" y="22772"/>
                </a:lnTo>
                <a:lnTo>
                  <a:pt x="33450" y="24223"/>
                </a:lnTo>
                <a:lnTo>
                  <a:pt x="30734" y="25748"/>
                </a:lnTo>
                <a:lnTo>
                  <a:pt x="28129" y="27274"/>
                </a:lnTo>
                <a:lnTo>
                  <a:pt x="25562" y="28836"/>
                </a:lnTo>
                <a:lnTo>
                  <a:pt x="23106" y="30436"/>
                </a:lnTo>
                <a:lnTo>
                  <a:pt x="20799" y="31962"/>
                </a:lnTo>
                <a:lnTo>
                  <a:pt x="18604" y="33524"/>
                </a:lnTo>
                <a:lnTo>
                  <a:pt x="16521" y="35087"/>
                </a:lnTo>
                <a:lnTo>
                  <a:pt x="14549" y="36650"/>
                </a:lnTo>
                <a:lnTo>
                  <a:pt x="12651" y="38213"/>
                </a:lnTo>
                <a:lnTo>
                  <a:pt x="10902" y="39775"/>
                </a:lnTo>
                <a:lnTo>
                  <a:pt x="9265" y="41338"/>
                </a:lnTo>
                <a:lnTo>
                  <a:pt x="7740" y="42863"/>
                </a:lnTo>
                <a:lnTo>
                  <a:pt x="6326" y="44426"/>
                </a:lnTo>
                <a:lnTo>
                  <a:pt x="5061" y="45952"/>
                </a:lnTo>
                <a:lnTo>
                  <a:pt x="4466" y="46696"/>
                </a:lnTo>
                <a:lnTo>
                  <a:pt x="3870" y="47477"/>
                </a:lnTo>
                <a:lnTo>
                  <a:pt x="3349" y="48221"/>
                </a:lnTo>
                <a:lnTo>
                  <a:pt x="2828" y="48965"/>
                </a:lnTo>
                <a:lnTo>
                  <a:pt x="2382" y="49709"/>
                </a:lnTo>
                <a:lnTo>
                  <a:pt x="1936" y="50454"/>
                </a:lnTo>
                <a:lnTo>
                  <a:pt x="1526" y="51198"/>
                </a:lnTo>
                <a:lnTo>
                  <a:pt x="1154" y="51905"/>
                </a:lnTo>
                <a:lnTo>
                  <a:pt x="819" y="52649"/>
                </a:lnTo>
                <a:lnTo>
                  <a:pt x="522" y="53356"/>
                </a:lnTo>
                <a:lnTo>
                  <a:pt x="224" y="54063"/>
                </a:lnTo>
                <a:lnTo>
                  <a:pt x="1" y="54770"/>
                </a:lnTo>
                <a:lnTo>
                  <a:pt x="115529" y="54770"/>
                </a:lnTo>
                <a:lnTo>
                  <a:pt x="11552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008" name="Google Shape;1008;p77"/>
          <p:cNvSpPr/>
          <p:nvPr/>
        </p:nvSpPr>
        <p:spPr>
          <a:xfrm rot="5400000">
            <a:off x="6256650" y="3649999"/>
            <a:ext cx="1392300" cy="3359400"/>
          </a:xfrm>
          <a:prstGeom prst="chord">
            <a:avLst>
              <a:gd fmla="val 5820070" name="adj1"/>
              <a:gd fmla="val 15784537" name="adj2"/>
            </a:avLst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009" name="Google Shape;1009;p77"/>
          <p:cNvSpPr txBox="1"/>
          <p:nvPr>
            <p:ph idx="1" type="subTitle"/>
          </p:nvPr>
        </p:nvSpPr>
        <p:spPr>
          <a:xfrm>
            <a:off x="4482800" y="3963975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010" name="Google Shape;1010;p77"/>
          <p:cNvSpPr txBox="1"/>
          <p:nvPr>
            <p:ph idx="2" type="subTitle"/>
          </p:nvPr>
        </p:nvSpPr>
        <p:spPr>
          <a:xfrm>
            <a:off x="4482800" y="3731112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1011" name="Google Shape;1011;p77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012" name="Google Shape;1012;p77"/>
          <p:cNvSpPr txBox="1"/>
          <p:nvPr>
            <p:ph idx="3" type="title"/>
          </p:nvPr>
        </p:nvSpPr>
        <p:spPr>
          <a:xfrm>
            <a:off x="115025" y="471075"/>
            <a:ext cx="39417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1013" name="Google Shape;1013;p77"/>
          <p:cNvSpPr txBox="1"/>
          <p:nvPr>
            <p:ph idx="4" type="subTitle"/>
          </p:nvPr>
        </p:nvSpPr>
        <p:spPr>
          <a:xfrm>
            <a:off x="4482800" y="3428650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014" name="Google Shape;1014;p77"/>
          <p:cNvSpPr txBox="1"/>
          <p:nvPr>
            <p:ph idx="5" type="subTitle"/>
          </p:nvPr>
        </p:nvSpPr>
        <p:spPr>
          <a:xfrm>
            <a:off x="4482800" y="3195787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1015" name="Google Shape;1015;p77"/>
          <p:cNvSpPr txBox="1"/>
          <p:nvPr>
            <p:ph idx="6" type="subTitle"/>
          </p:nvPr>
        </p:nvSpPr>
        <p:spPr>
          <a:xfrm>
            <a:off x="4482800" y="2894863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016" name="Google Shape;1016;p77"/>
          <p:cNvSpPr txBox="1"/>
          <p:nvPr>
            <p:ph idx="7" type="subTitle"/>
          </p:nvPr>
        </p:nvSpPr>
        <p:spPr>
          <a:xfrm>
            <a:off x="4482800" y="2662000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1017" name="Google Shape;1017;p77"/>
          <p:cNvSpPr txBox="1"/>
          <p:nvPr>
            <p:ph idx="8" type="subTitle"/>
          </p:nvPr>
        </p:nvSpPr>
        <p:spPr>
          <a:xfrm>
            <a:off x="4482800" y="2361863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018" name="Google Shape;1018;p77"/>
          <p:cNvSpPr txBox="1"/>
          <p:nvPr>
            <p:ph idx="9" type="subTitle"/>
          </p:nvPr>
        </p:nvSpPr>
        <p:spPr>
          <a:xfrm>
            <a:off x="4482800" y="2129000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1019" name="Google Shape;1019;p77"/>
          <p:cNvSpPr txBox="1"/>
          <p:nvPr>
            <p:ph idx="13" type="subTitle"/>
          </p:nvPr>
        </p:nvSpPr>
        <p:spPr>
          <a:xfrm>
            <a:off x="4482800" y="1829238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020" name="Google Shape;1020;p77"/>
          <p:cNvSpPr txBox="1"/>
          <p:nvPr>
            <p:ph idx="14" type="subTitle"/>
          </p:nvPr>
        </p:nvSpPr>
        <p:spPr>
          <a:xfrm>
            <a:off x="4482800" y="1596375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1021" name="Google Shape;1021;p77"/>
          <p:cNvSpPr txBox="1"/>
          <p:nvPr>
            <p:ph idx="15" type="subTitle"/>
          </p:nvPr>
        </p:nvSpPr>
        <p:spPr>
          <a:xfrm>
            <a:off x="4482800" y="1296613"/>
            <a:ext cx="3972600" cy="2772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"/>
              <a:buNone/>
              <a:defRPr sz="10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022" name="Google Shape;1022;p77"/>
          <p:cNvSpPr txBox="1"/>
          <p:nvPr>
            <p:ph idx="16" type="subTitle"/>
          </p:nvPr>
        </p:nvSpPr>
        <p:spPr>
          <a:xfrm>
            <a:off x="4482800" y="1063750"/>
            <a:ext cx="1481100" cy="198300"/>
          </a:xfrm>
          <a:prstGeom prst="rect">
            <a:avLst/>
          </a:prstGeom>
        </p:spPr>
        <p:txBody>
          <a:bodyPr anchorCtr="0" anchor="b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1023" name="Google Shape;1023;p77"/>
          <p:cNvSpPr txBox="1"/>
          <p:nvPr>
            <p:ph idx="17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udience Persona Infographic">
  <p:cSld name="BLANK_1_1_1_1_1_1_1_1_1_1_1_1_3">
    <p:bg>
      <p:bgPr>
        <a:solidFill>
          <a:schemeClr val="lt1"/>
        </a:solidFill>
      </p:bgPr>
    </p:bg>
    <p:spTree>
      <p:nvGrpSpPr>
        <p:cNvPr id="1024" name="Shape 1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Google Shape;1025;p78"/>
          <p:cNvSpPr/>
          <p:nvPr/>
        </p:nvSpPr>
        <p:spPr>
          <a:xfrm>
            <a:off x="6702700" y="2532550"/>
            <a:ext cx="2441400" cy="2610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026" name="Google Shape;1026;p78"/>
          <p:cNvSpPr/>
          <p:nvPr>
            <p:ph idx="2" type="pic"/>
          </p:nvPr>
        </p:nvSpPr>
        <p:spPr>
          <a:xfrm>
            <a:off x="6702600" y="-16150"/>
            <a:ext cx="2441400" cy="2574600"/>
          </a:xfrm>
          <a:prstGeom prst="rect">
            <a:avLst/>
          </a:prstGeom>
          <a:noFill/>
          <a:ln>
            <a:noFill/>
          </a:ln>
        </p:spPr>
      </p:sp>
      <p:sp>
        <p:nvSpPr>
          <p:cNvPr id="1027" name="Google Shape;1027;p78"/>
          <p:cNvSpPr txBox="1"/>
          <p:nvPr>
            <p:ph idx="1" type="subTitle"/>
          </p:nvPr>
        </p:nvSpPr>
        <p:spPr>
          <a:xfrm>
            <a:off x="115025" y="1739375"/>
            <a:ext cx="3460800" cy="1776600"/>
          </a:xfrm>
          <a:prstGeom prst="rect">
            <a:avLst/>
          </a:prstGeom>
        </p:spPr>
        <p:txBody>
          <a:bodyPr anchorCtr="0" anchor="t" bIns="0" lIns="91425" spcFirstLastPara="1" rIns="91425" wrap="square" tIns="0">
            <a:norm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28" name="Google Shape;1028;p78"/>
          <p:cNvSpPr txBox="1"/>
          <p:nvPr>
            <p:ph idx="3" type="subTitle"/>
          </p:nvPr>
        </p:nvSpPr>
        <p:spPr>
          <a:xfrm>
            <a:off x="115025" y="3869063"/>
            <a:ext cx="3460800" cy="8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29" name="Google Shape;1029;p78"/>
          <p:cNvSpPr txBox="1"/>
          <p:nvPr>
            <p:ph type="title"/>
          </p:nvPr>
        </p:nvSpPr>
        <p:spPr>
          <a:xfrm>
            <a:off x="3656050" y="1739375"/>
            <a:ext cx="2960700" cy="23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0" name="Google Shape;1030;p78"/>
          <p:cNvSpPr txBox="1"/>
          <p:nvPr>
            <p:ph idx="4" type="title"/>
          </p:nvPr>
        </p:nvSpPr>
        <p:spPr>
          <a:xfrm>
            <a:off x="3656050" y="2786778"/>
            <a:ext cx="2960700" cy="3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1" name="Google Shape;1031;p78"/>
          <p:cNvSpPr txBox="1"/>
          <p:nvPr>
            <p:ph idx="5" type="title"/>
          </p:nvPr>
        </p:nvSpPr>
        <p:spPr>
          <a:xfrm>
            <a:off x="3624425" y="4231975"/>
            <a:ext cx="900600" cy="33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2" name="Google Shape;1032;p78"/>
          <p:cNvSpPr txBox="1"/>
          <p:nvPr>
            <p:ph idx="6" type="title"/>
          </p:nvPr>
        </p:nvSpPr>
        <p:spPr>
          <a:xfrm>
            <a:off x="115025" y="1079975"/>
            <a:ext cx="6055500" cy="49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BM Plex Sans Medium"/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9pPr>
          </a:lstStyle>
          <a:p/>
        </p:txBody>
      </p:sp>
      <p:sp>
        <p:nvSpPr>
          <p:cNvPr id="1033" name="Google Shape;1033;p78"/>
          <p:cNvSpPr txBox="1"/>
          <p:nvPr>
            <p:ph idx="7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034" name="Google Shape;1034;p78"/>
          <p:cNvSpPr txBox="1"/>
          <p:nvPr>
            <p:ph idx="8" type="title"/>
          </p:nvPr>
        </p:nvSpPr>
        <p:spPr>
          <a:xfrm>
            <a:off x="115025" y="473240"/>
            <a:ext cx="6055500" cy="57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5" name="Google Shape;1035;p78"/>
          <p:cNvSpPr txBox="1"/>
          <p:nvPr>
            <p:ph idx="9" type="title"/>
          </p:nvPr>
        </p:nvSpPr>
        <p:spPr>
          <a:xfrm>
            <a:off x="115025" y="3631463"/>
            <a:ext cx="3460800" cy="237600"/>
          </a:xfrm>
          <a:prstGeom prst="rect">
            <a:avLst/>
          </a:prstGeom>
        </p:spPr>
        <p:txBody>
          <a:bodyPr anchorCtr="0" anchor="t" bIns="0" lIns="91425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6" name="Google Shape;1036;p78"/>
          <p:cNvSpPr txBox="1"/>
          <p:nvPr>
            <p:ph idx="13" type="subTitle"/>
          </p:nvPr>
        </p:nvSpPr>
        <p:spPr>
          <a:xfrm>
            <a:off x="6751650" y="2599100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1037" name="Google Shape;1037;p78"/>
          <p:cNvSpPr txBox="1"/>
          <p:nvPr>
            <p:ph idx="14" type="subTitle"/>
          </p:nvPr>
        </p:nvSpPr>
        <p:spPr>
          <a:xfrm>
            <a:off x="6751650" y="2912378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1038" name="Google Shape;1038;p78"/>
          <p:cNvSpPr txBox="1"/>
          <p:nvPr>
            <p:ph idx="15" type="subTitle"/>
          </p:nvPr>
        </p:nvSpPr>
        <p:spPr>
          <a:xfrm>
            <a:off x="6751650" y="3225655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1039" name="Google Shape;1039;p78"/>
          <p:cNvSpPr txBox="1"/>
          <p:nvPr>
            <p:ph idx="16" type="subTitle"/>
          </p:nvPr>
        </p:nvSpPr>
        <p:spPr>
          <a:xfrm>
            <a:off x="6751650" y="3538932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1040" name="Google Shape;1040;p78"/>
          <p:cNvSpPr txBox="1"/>
          <p:nvPr>
            <p:ph idx="17" type="subTitle"/>
          </p:nvPr>
        </p:nvSpPr>
        <p:spPr>
          <a:xfrm>
            <a:off x="6751650" y="3852210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1041" name="Google Shape;1041;p78"/>
          <p:cNvSpPr txBox="1"/>
          <p:nvPr>
            <p:ph idx="18" type="subTitle"/>
          </p:nvPr>
        </p:nvSpPr>
        <p:spPr>
          <a:xfrm>
            <a:off x="6751650" y="4165488"/>
            <a:ext cx="2266200" cy="27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accent5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None/>
              <a:defRPr>
                <a:solidFill>
                  <a:schemeClr val="accent5"/>
                </a:solidFill>
              </a:defRPr>
            </a:lvl9pPr>
          </a:lstStyle>
          <a:p/>
        </p:txBody>
      </p:sp>
      <p:sp>
        <p:nvSpPr>
          <p:cNvPr id="1042" name="Google Shape;1042;p78"/>
          <p:cNvSpPr txBox="1"/>
          <p:nvPr>
            <p:ph idx="19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 - Alt 2">
  <p:cSld name="BLANK_1_1_1_1_1_1_1_1_1_1_1_1_2">
    <p:spTree>
      <p:nvGrpSpPr>
        <p:cNvPr id="1043" name="Shape 10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" name="Google Shape;1044;p79"/>
          <p:cNvSpPr/>
          <p:nvPr/>
        </p:nvSpPr>
        <p:spPr>
          <a:xfrm flipH="1" rot="-8100000">
            <a:off x="4692650" y="965198"/>
            <a:ext cx="4843399" cy="2480248"/>
          </a:xfrm>
          <a:prstGeom prst="flowChartConnector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045" name="Google Shape;1045;p79"/>
          <p:cNvSpPr/>
          <p:nvPr/>
        </p:nvSpPr>
        <p:spPr>
          <a:xfrm flipH="1" rot="10800000">
            <a:off x="4676692" y="3337812"/>
            <a:ext cx="4467295" cy="1685226"/>
          </a:xfrm>
          <a:custGeom>
            <a:rect b="b" l="l" r="r" t="t"/>
            <a:pathLst>
              <a:path extrusionOk="0" h="51371" w="119855">
                <a:moveTo>
                  <a:pt x="32006" y="0"/>
                </a:moveTo>
                <a:lnTo>
                  <a:pt x="30303" y="29"/>
                </a:lnTo>
                <a:lnTo>
                  <a:pt x="28658" y="116"/>
                </a:lnTo>
                <a:lnTo>
                  <a:pt x="27042" y="202"/>
                </a:lnTo>
                <a:lnTo>
                  <a:pt x="25455" y="289"/>
                </a:lnTo>
                <a:lnTo>
                  <a:pt x="23896" y="433"/>
                </a:lnTo>
                <a:lnTo>
                  <a:pt x="22367" y="606"/>
                </a:lnTo>
                <a:lnTo>
                  <a:pt x="20895" y="779"/>
                </a:lnTo>
                <a:lnTo>
                  <a:pt x="19452" y="1010"/>
                </a:lnTo>
                <a:lnTo>
                  <a:pt x="18067" y="1241"/>
                </a:lnTo>
                <a:lnTo>
                  <a:pt x="16710" y="1501"/>
                </a:lnTo>
                <a:lnTo>
                  <a:pt x="15383" y="1761"/>
                </a:lnTo>
                <a:lnTo>
                  <a:pt x="14142" y="2078"/>
                </a:lnTo>
                <a:lnTo>
                  <a:pt x="12930" y="2396"/>
                </a:lnTo>
                <a:lnTo>
                  <a:pt x="11746" y="2771"/>
                </a:lnTo>
                <a:lnTo>
                  <a:pt x="10621" y="3117"/>
                </a:lnTo>
                <a:lnTo>
                  <a:pt x="9524" y="3550"/>
                </a:lnTo>
                <a:lnTo>
                  <a:pt x="8485" y="3983"/>
                </a:lnTo>
                <a:lnTo>
                  <a:pt x="7504" y="4416"/>
                </a:lnTo>
                <a:lnTo>
                  <a:pt x="6581" y="4906"/>
                </a:lnTo>
                <a:lnTo>
                  <a:pt x="5715" y="5397"/>
                </a:lnTo>
                <a:lnTo>
                  <a:pt x="4907" y="5916"/>
                </a:lnTo>
                <a:lnTo>
                  <a:pt x="4156" y="6465"/>
                </a:lnTo>
                <a:lnTo>
                  <a:pt x="3464" y="7013"/>
                </a:lnTo>
                <a:lnTo>
                  <a:pt x="2829" y="7590"/>
                </a:lnTo>
                <a:lnTo>
                  <a:pt x="2281" y="8196"/>
                </a:lnTo>
                <a:lnTo>
                  <a:pt x="1761" y="8802"/>
                </a:lnTo>
                <a:lnTo>
                  <a:pt x="1328" y="9437"/>
                </a:lnTo>
                <a:lnTo>
                  <a:pt x="953" y="10072"/>
                </a:lnTo>
                <a:lnTo>
                  <a:pt x="636" y="10765"/>
                </a:lnTo>
                <a:lnTo>
                  <a:pt x="376" y="11429"/>
                </a:lnTo>
                <a:lnTo>
                  <a:pt x="174" y="12121"/>
                </a:lnTo>
                <a:lnTo>
                  <a:pt x="87" y="12698"/>
                </a:lnTo>
                <a:lnTo>
                  <a:pt x="29" y="13276"/>
                </a:lnTo>
                <a:lnTo>
                  <a:pt x="1" y="13853"/>
                </a:lnTo>
                <a:lnTo>
                  <a:pt x="29" y="14430"/>
                </a:lnTo>
                <a:lnTo>
                  <a:pt x="87" y="15007"/>
                </a:lnTo>
                <a:lnTo>
                  <a:pt x="174" y="15613"/>
                </a:lnTo>
                <a:lnTo>
                  <a:pt x="318" y="16219"/>
                </a:lnTo>
                <a:lnTo>
                  <a:pt x="491" y="16796"/>
                </a:lnTo>
                <a:lnTo>
                  <a:pt x="722" y="17403"/>
                </a:lnTo>
                <a:lnTo>
                  <a:pt x="953" y="18009"/>
                </a:lnTo>
                <a:lnTo>
                  <a:pt x="1242" y="18615"/>
                </a:lnTo>
                <a:lnTo>
                  <a:pt x="1588" y="19221"/>
                </a:lnTo>
                <a:lnTo>
                  <a:pt x="1934" y="19856"/>
                </a:lnTo>
                <a:lnTo>
                  <a:pt x="2338" y="20462"/>
                </a:lnTo>
                <a:lnTo>
                  <a:pt x="2771" y="21068"/>
                </a:lnTo>
                <a:lnTo>
                  <a:pt x="3233" y="21703"/>
                </a:lnTo>
                <a:lnTo>
                  <a:pt x="3752" y="22309"/>
                </a:lnTo>
                <a:lnTo>
                  <a:pt x="4272" y="22944"/>
                </a:lnTo>
                <a:lnTo>
                  <a:pt x="4849" y="23550"/>
                </a:lnTo>
                <a:lnTo>
                  <a:pt x="5455" y="24185"/>
                </a:lnTo>
                <a:lnTo>
                  <a:pt x="6090" y="24791"/>
                </a:lnTo>
                <a:lnTo>
                  <a:pt x="6754" y="25426"/>
                </a:lnTo>
                <a:lnTo>
                  <a:pt x="7446" y="26032"/>
                </a:lnTo>
                <a:lnTo>
                  <a:pt x="8197" y="26638"/>
                </a:lnTo>
                <a:lnTo>
                  <a:pt x="8947" y="27273"/>
                </a:lnTo>
                <a:lnTo>
                  <a:pt x="9726" y="27879"/>
                </a:lnTo>
                <a:lnTo>
                  <a:pt x="10563" y="28485"/>
                </a:lnTo>
                <a:lnTo>
                  <a:pt x="11400" y="29120"/>
                </a:lnTo>
                <a:lnTo>
                  <a:pt x="12295" y="29726"/>
                </a:lnTo>
                <a:lnTo>
                  <a:pt x="13189" y="30332"/>
                </a:lnTo>
                <a:lnTo>
                  <a:pt x="14113" y="30938"/>
                </a:lnTo>
                <a:lnTo>
                  <a:pt x="15094" y="31544"/>
                </a:lnTo>
                <a:lnTo>
                  <a:pt x="17085" y="32727"/>
                </a:lnTo>
                <a:lnTo>
                  <a:pt x="19192" y="33910"/>
                </a:lnTo>
                <a:lnTo>
                  <a:pt x="21414" y="35065"/>
                </a:lnTo>
                <a:lnTo>
                  <a:pt x="23723" y="36219"/>
                </a:lnTo>
                <a:lnTo>
                  <a:pt x="26118" y="37316"/>
                </a:lnTo>
                <a:lnTo>
                  <a:pt x="28629" y="38412"/>
                </a:lnTo>
                <a:lnTo>
                  <a:pt x="31198" y="39480"/>
                </a:lnTo>
                <a:lnTo>
                  <a:pt x="33853" y="40519"/>
                </a:lnTo>
                <a:lnTo>
                  <a:pt x="36595" y="41529"/>
                </a:lnTo>
                <a:lnTo>
                  <a:pt x="39423" y="42510"/>
                </a:lnTo>
                <a:lnTo>
                  <a:pt x="42309" y="43434"/>
                </a:lnTo>
                <a:lnTo>
                  <a:pt x="45281" y="44329"/>
                </a:lnTo>
                <a:lnTo>
                  <a:pt x="48283" y="45194"/>
                </a:lnTo>
                <a:lnTo>
                  <a:pt x="51371" y="46002"/>
                </a:lnTo>
                <a:lnTo>
                  <a:pt x="54516" y="46782"/>
                </a:lnTo>
                <a:lnTo>
                  <a:pt x="57691" y="47503"/>
                </a:lnTo>
                <a:lnTo>
                  <a:pt x="59884" y="47965"/>
                </a:lnTo>
                <a:lnTo>
                  <a:pt x="62049" y="48398"/>
                </a:lnTo>
                <a:lnTo>
                  <a:pt x="64213" y="48802"/>
                </a:lnTo>
                <a:lnTo>
                  <a:pt x="66378" y="49177"/>
                </a:lnTo>
                <a:lnTo>
                  <a:pt x="68542" y="49523"/>
                </a:lnTo>
                <a:lnTo>
                  <a:pt x="70678" y="49841"/>
                </a:lnTo>
                <a:lnTo>
                  <a:pt x="72813" y="50129"/>
                </a:lnTo>
                <a:lnTo>
                  <a:pt x="74949" y="50389"/>
                </a:lnTo>
                <a:lnTo>
                  <a:pt x="77027" y="50620"/>
                </a:lnTo>
                <a:lnTo>
                  <a:pt x="79133" y="50822"/>
                </a:lnTo>
                <a:lnTo>
                  <a:pt x="81183" y="50995"/>
                </a:lnTo>
                <a:lnTo>
                  <a:pt x="83232" y="51111"/>
                </a:lnTo>
                <a:lnTo>
                  <a:pt x="85252" y="51226"/>
                </a:lnTo>
                <a:lnTo>
                  <a:pt x="87272" y="51313"/>
                </a:lnTo>
                <a:lnTo>
                  <a:pt x="89234" y="51370"/>
                </a:lnTo>
                <a:lnTo>
                  <a:pt x="91168" y="51370"/>
                </a:lnTo>
                <a:lnTo>
                  <a:pt x="93534" y="51342"/>
                </a:lnTo>
                <a:lnTo>
                  <a:pt x="95843" y="51284"/>
                </a:lnTo>
                <a:lnTo>
                  <a:pt x="98094" y="51168"/>
                </a:lnTo>
                <a:lnTo>
                  <a:pt x="100259" y="50995"/>
                </a:lnTo>
                <a:lnTo>
                  <a:pt x="102365" y="50764"/>
                </a:lnTo>
                <a:lnTo>
                  <a:pt x="104386" y="50533"/>
                </a:lnTo>
                <a:lnTo>
                  <a:pt x="106319" y="50216"/>
                </a:lnTo>
                <a:lnTo>
                  <a:pt x="108195" y="49870"/>
                </a:lnTo>
                <a:lnTo>
                  <a:pt x="109955" y="49466"/>
                </a:lnTo>
                <a:lnTo>
                  <a:pt x="111658" y="49033"/>
                </a:lnTo>
                <a:lnTo>
                  <a:pt x="113274" y="48571"/>
                </a:lnTo>
                <a:lnTo>
                  <a:pt x="114025" y="48311"/>
                </a:lnTo>
                <a:lnTo>
                  <a:pt x="114775" y="48052"/>
                </a:lnTo>
                <a:lnTo>
                  <a:pt x="115497" y="47763"/>
                </a:lnTo>
                <a:lnTo>
                  <a:pt x="116189" y="47474"/>
                </a:lnTo>
                <a:lnTo>
                  <a:pt x="116882" y="47186"/>
                </a:lnTo>
                <a:lnTo>
                  <a:pt x="117517" y="46868"/>
                </a:lnTo>
                <a:lnTo>
                  <a:pt x="118152" y="46580"/>
                </a:lnTo>
                <a:lnTo>
                  <a:pt x="118729" y="46233"/>
                </a:lnTo>
                <a:lnTo>
                  <a:pt x="119306" y="45916"/>
                </a:lnTo>
                <a:lnTo>
                  <a:pt x="119854" y="45570"/>
                </a:lnTo>
                <a:lnTo>
                  <a:pt x="119854" y="27590"/>
                </a:lnTo>
                <a:lnTo>
                  <a:pt x="118989" y="26724"/>
                </a:lnTo>
                <a:lnTo>
                  <a:pt x="118065" y="25858"/>
                </a:lnTo>
                <a:lnTo>
                  <a:pt x="117084" y="24993"/>
                </a:lnTo>
                <a:lnTo>
                  <a:pt x="116045" y="24127"/>
                </a:lnTo>
                <a:lnTo>
                  <a:pt x="114919" y="23290"/>
                </a:lnTo>
                <a:lnTo>
                  <a:pt x="113765" y="22424"/>
                </a:lnTo>
                <a:lnTo>
                  <a:pt x="112553" y="21558"/>
                </a:lnTo>
                <a:lnTo>
                  <a:pt x="111283" y="20721"/>
                </a:lnTo>
                <a:lnTo>
                  <a:pt x="109927" y="19884"/>
                </a:lnTo>
                <a:lnTo>
                  <a:pt x="108570" y="19048"/>
                </a:lnTo>
                <a:lnTo>
                  <a:pt x="107127" y="18239"/>
                </a:lnTo>
                <a:lnTo>
                  <a:pt x="105627" y="17403"/>
                </a:lnTo>
                <a:lnTo>
                  <a:pt x="104097" y="16594"/>
                </a:lnTo>
                <a:lnTo>
                  <a:pt x="102510" y="15786"/>
                </a:lnTo>
                <a:lnTo>
                  <a:pt x="100894" y="15007"/>
                </a:lnTo>
                <a:lnTo>
                  <a:pt x="99220" y="14228"/>
                </a:lnTo>
                <a:lnTo>
                  <a:pt x="97430" y="13420"/>
                </a:lnTo>
                <a:lnTo>
                  <a:pt x="95612" y="12641"/>
                </a:lnTo>
                <a:lnTo>
                  <a:pt x="93765" y="11890"/>
                </a:lnTo>
                <a:lnTo>
                  <a:pt x="91889" y="11140"/>
                </a:lnTo>
                <a:lnTo>
                  <a:pt x="89985" y="10419"/>
                </a:lnTo>
                <a:lnTo>
                  <a:pt x="88022" y="9726"/>
                </a:lnTo>
                <a:lnTo>
                  <a:pt x="86060" y="9033"/>
                </a:lnTo>
                <a:lnTo>
                  <a:pt x="84040" y="8369"/>
                </a:lnTo>
                <a:lnTo>
                  <a:pt x="82019" y="7735"/>
                </a:lnTo>
                <a:lnTo>
                  <a:pt x="79970" y="7100"/>
                </a:lnTo>
                <a:lnTo>
                  <a:pt x="77893" y="6522"/>
                </a:lnTo>
                <a:lnTo>
                  <a:pt x="75786" y="5945"/>
                </a:lnTo>
                <a:lnTo>
                  <a:pt x="73650" y="5368"/>
                </a:lnTo>
                <a:lnTo>
                  <a:pt x="71515" y="4849"/>
                </a:lnTo>
                <a:lnTo>
                  <a:pt x="69379" y="4329"/>
                </a:lnTo>
                <a:lnTo>
                  <a:pt x="67214" y="3839"/>
                </a:lnTo>
                <a:lnTo>
                  <a:pt x="65021" y="3377"/>
                </a:lnTo>
                <a:lnTo>
                  <a:pt x="62857" y="2944"/>
                </a:lnTo>
                <a:lnTo>
                  <a:pt x="60692" y="2540"/>
                </a:lnTo>
                <a:lnTo>
                  <a:pt x="58528" y="2194"/>
                </a:lnTo>
                <a:lnTo>
                  <a:pt x="56363" y="1847"/>
                </a:lnTo>
                <a:lnTo>
                  <a:pt x="54228" y="1530"/>
                </a:lnTo>
                <a:lnTo>
                  <a:pt x="52092" y="1241"/>
                </a:lnTo>
                <a:lnTo>
                  <a:pt x="49985" y="981"/>
                </a:lnTo>
                <a:lnTo>
                  <a:pt x="47879" y="751"/>
                </a:lnTo>
                <a:lnTo>
                  <a:pt x="45772" y="549"/>
                </a:lnTo>
                <a:lnTo>
                  <a:pt x="43723" y="375"/>
                </a:lnTo>
                <a:lnTo>
                  <a:pt x="41674" y="231"/>
                </a:lnTo>
                <a:lnTo>
                  <a:pt x="39654" y="116"/>
                </a:lnTo>
                <a:lnTo>
                  <a:pt x="37662" y="58"/>
                </a:lnTo>
                <a:lnTo>
                  <a:pt x="35671" y="0"/>
                </a:lnTo>
                <a:close/>
              </a:path>
            </a:pathLst>
          </a:cu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046" name="Google Shape;1046;p79"/>
          <p:cNvSpPr/>
          <p:nvPr>
            <p:ph idx="2" type="pic"/>
          </p:nvPr>
        </p:nvSpPr>
        <p:spPr>
          <a:xfrm>
            <a:off x="5457500" y="0"/>
            <a:ext cx="36864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047" name="Google Shape;1047;p79"/>
          <p:cNvSpPr txBox="1"/>
          <p:nvPr>
            <p:ph idx="1" type="body"/>
          </p:nvPr>
        </p:nvSpPr>
        <p:spPr>
          <a:xfrm>
            <a:off x="115025" y="1743625"/>
            <a:ext cx="2094000" cy="28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1048" name="Google Shape;1048;p79"/>
          <p:cNvSpPr txBox="1"/>
          <p:nvPr>
            <p:ph idx="3" type="body"/>
          </p:nvPr>
        </p:nvSpPr>
        <p:spPr>
          <a:xfrm>
            <a:off x="2276600" y="1743625"/>
            <a:ext cx="2904900" cy="28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1pPr>
            <a:lvl2pPr indent="-2921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2pPr>
            <a:lvl3pPr indent="-2921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3pPr>
            <a:lvl4pPr indent="-2921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4pPr>
            <a:lvl5pPr indent="-2921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5pPr>
            <a:lvl6pPr indent="-2921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6pPr>
            <a:lvl7pPr indent="-2921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●"/>
              <a:defRPr sz="1000">
                <a:latin typeface="Sora Light"/>
                <a:ea typeface="Sora Light"/>
                <a:cs typeface="Sora Light"/>
                <a:sym typeface="Sora Light"/>
              </a:defRPr>
            </a:lvl7pPr>
            <a:lvl8pPr indent="-2921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Sora Light"/>
              <a:buChar char="○"/>
              <a:defRPr sz="1000">
                <a:latin typeface="Sora Light"/>
                <a:ea typeface="Sora Light"/>
                <a:cs typeface="Sora Light"/>
                <a:sym typeface="Sora Light"/>
              </a:defRPr>
            </a:lvl8pPr>
            <a:lvl9pPr indent="-2921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Sora Light"/>
              <a:buChar char="■"/>
              <a:defRPr sz="1000">
                <a:latin typeface="Sora Light"/>
                <a:ea typeface="Sora Light"/>
                <a:cs typeface="Sora Light"/>
                <a:sym typeface="Sora Light"/>
              </a:defRPr>
            </a:lvl9pPr>
          </a:lstStyle>
          <a:p/>
        </p:txBody>
      </p:sp>
      <p:sp>
        <p:nvSpPr>
          <p:cNvPr id="1049" name="Google Shape;1049;p79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050" name="Google Shape;1050;p79"/>
          <p:cNvSpPr txBox="1"/>
          <p:nvPr>
            <p:ph idx="4" type="title"/>
          </p:nvPr>
        </p:nvSpPr>
        <p:spPr>
          <a:xfrm>
            <a:off x="115025" y="502775"/>
            <a:ext cx="5125500" cy="12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/>
            </a:lvl9pPr>
          </a:lstStyle>
          <a:p/>
        </p:txBody>
      </p:sp>
      <p:sp>
        <p:nvSpPr>
          <p:cNvPr id="1051" name="Google Shape;1051;p79"/>
          <p:cNvSpPr txBox="1"/>
          <p:nvPr>
            <p:ph idx="5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accent5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900"/>
              <a:buFont typeface="Sora"/>
              <a:buNone/>
              <a:defRPr sz="900">
                <a:solidFill>
                  <a:schemeClr val="accent5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Alt 2">
  <p:cSld name="BLANK_1_1_1_1_1_1_1_1_1_1_1_1_1_1">
    <p:bg>
      <p:bgPr>
        <a:solidFill>
          <a:schemeClr val="lt1"/>
        </a:solidFill>
      </p:bgPr>
    </p:bg>
    <p:spTree>
      <p:nvGrpSpPr>
        <p:cNvPr id="1052" name="Shape 1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3" name="Google Shape;1053;p80"/>
          <p:cNvGrpSpPr/>
          <p:nvPr/>
        </p:nvGrpSpPr>
        <p:grpSpPr>
          <a:xfrm>
            <a:off x="7704171" y="1036593"/>
            <a:ext cx="1439893" cy="3234395"/>
            <a:chOff x="461225" y="3249175"/>
            <a:chExt cx="1110600" cy="2221578"/>
          </a:xfrm>
        </p:grpSpPr>
        <p:grpSp>
          <p:nvGrpSpPr>
            <p:cNvPr id="1054" name="Google Shape;1054;p80"/>
            <p:cNvGrpSpPr/>
            <p:nvPr/>
          </p:nvGrpSpPr>
          <p:grpSpPr>
            <a:xfrm>
              <a:off x="831422" y="3249175"/>
              <a:ext cx="740403" cy="2221578"/>
              <a:chOff x="831422" y="3249175"/>
              <a:chExt cx="740403" cy="2221578"/>
            </a:xfrm>
          </p:grpSpPr>
          <p:sp>
            <p:nvSpPr>
              <p:cNvPr id="1055" name="Google Shape;1055;p80"/>
              <p:cNvSpPr/>
              <p:nvPr/>
            </p:nvSpPr>
            <p:spPr>
              <a:xfrm>
                <a:off x="831422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1056" name="Google Shape;1056;p80"/>
              <p:cNvSpPr/>
              <p:nvPr/>
            </p:nvSpPr>
            <p:spPr>
              <a:xfrm>
                <a:off x="1201622" y="5100553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1057" name="Google Shape;1057;p80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</p:grpSp>
        <p:grpSp>
          <p:nvGrpSpPr>
            <p:cNvPr id="1058" name="Google Shape;1058;p80"/>
            <p:cNvGrpSpPr/>
            <p:nvPr/>
          </p:nvGrpSpPr>
          <p:grpSpPr>
            <a:xfrm>
              <a:off x="461225" y="3619500"/>
              <a:ext cx="1110600" cy="370200"/>
              <a:chOff x="461225" y="3249175"/>
              <a:chExt cx="1110600" cy="370200"/>
            </a:xfrm>
          </p:grpSpPr>
          <p:sp>
            <p:nvSpPr>
              <p:cNvPr id="1059" name="Google Shape;1059;p80"/>
              <p:cNvSpPr/>
              <p:nvPr/>
            </p:nvSpPr>
            <p:spPr>
              <a:xfrm>
                <a:off x="4612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1060" name="Google Shape;1060;p80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1061" name="Google Shape;1061;p80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</p:grpSp>
        <p:grpSp>
          <p:nvGrpSpPr>
            <p:cNvPr id="1062" name="Google Shape;1062;p80"/>
            <p:cNvGrpSpPr/>
            <p:nvPr/>
          </p:nvGrpSpPr>
          <p:grpSpPr>
            <a:xfrm>
              <a:off x="461225" y="3989700"/>
              <a:ext cx="1110600" cy="1110726"/>
              <a:chOff x="461225" y="3249175"/>
              <a:chExt cx="1110600" cy="1110726"/>
            </a:xfrm>
          </p:grpSpPr>
          <p:sp>
            <p:nvSpPr>
              <p:cNvPr id="1063" name="Google Shape;1063;p80"/>
              <p:cNvSpPr/>
              <p:nvPr/>
            </p:nvSpPr>
            <p:spPr>
              <a:xfrm>
                <a:off x="461225" y="3989701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1064" name="Google Shape;1064;p80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1065" name="Google Shape;1065;p80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</p:grpSp>
        <p:grpSp>
          <p:nvGrpSpPr>
            <p:cNvPr id="1066" name="Google Shape;1066;p80"/>
            <p:cNvGrpSpPr/>
            <p:nvPr/>
          </p:nvGrpSpPr>
          <p:grpSpPr>
            <a:xfrm>
              <a:off x="831422" y="4360025"/>
              <a:ext cx="370203" cy="740520"/>
              <a:chOff x="831422" y="3249175"/>
              <a:chExt cx="370203" cy="740520"/>
            </a:xfrm>
          </p:grpSpPr>
          <p:sp>
            <p:nvSpPr>
              <p:cNvPr id="1067" name="Google Shape;1067;p80"/>
              <p:cNvSpPr/>
              <p:nvPr/>
            </p:nvSpPr>
            <p:spPr>
              <a:xfrm>
                <a:off x="831422" y="361949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  <p:sp>
            <p:nvSpPr>
              <p:cNvPr id="1068" name="Google Shape;1068;p80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 ExtraLight"/>
                  <a:ea typeface="Sora ExtraLight"/>
                  <a:cs typeface="Sora ExtraLight"/>
                  <a:sym typeface="Sora ExtraLight"/>
                </a:endParaRPr>
              </a:p>
            </p:txBody>
          </p:sp>
        </p:grpSp>
      </p:grpSp>
      <p:sp>
        <p:nvSpPr>
          <p:cNvPr id="1069" name="Google Shape;1069;p80"/>
          <p:cNvSpPr/>
          <p:nvPr/>
        </p:nvSpPr>
        <p:spPr>
          <a:xfrm>
            <a:off x="7394250" y="-8100"/>
            <a:ext cx="1759750" cy="2691775"/>
          </a:xfrm>
          <a:custGeom>
            <a:rect b="b" l="l" r="r" t="t"/>
            <a:pathLst>
              <a:path extrusionOk="0" h="107671" w="70390">
                <a:moveTo>
                  <a:pt x="0" y="95"/>
                </a:moveTo>
                <a:lnTo>
                  <a:pt x="70390" y="0"/>
                </a:lnTo>
                <a:lnTo>
                  <a:pt x="70200" y="107671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3500032" scaled="0"/>
          </a:gradFill>
          <a:ln>
            <a:noFill/>
          </a:ln>
        </p:spPr>
      </p:sp>
      <p:sp>
        <p:nvSpPr>
          <p:cNvPr id="1070" name="Google Shape;1070;p80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071" name="Google Shape;1071;p80"/>
          <p:cNvSpPr txBox="1"/>
          <p:nvPr>
            <p:ph idx="2" type="title"/>
          </p:nvPr>
        </p:nvSpPr>
        <p:spPr>
          <a:xfrm>
            <a:off x="115025" y="502775"/>
            <a:ext cx="6055500" cy="8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3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72" name="Google Shape;1072;p80"/>
          <p:cNvSpPr txBox="1"/>
          <p:nvPr>
            <p:ph idx="3" type="title"/>
          </p:nvPr>
        </p:nvSpPr>
        <p:spPr>
          <a:xfrm>
            <a:off x="115025" y="1904100"/>
            <a:ext cx="18345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073" name="Google Shape;1073;p80"/>
          <p:cNvSpPr txBox="1"/>
          <p:nvPr>
            <p:ph idx="4" type="title"/>
          </p:nvPr>
        </p:nvSpPr>
        <p:spPr>
          <a:xfrm>
            <a:off x="2634200" y="1904100"/>
            <a:ext cx="18345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lt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074" name="Google Shape;1074;p80"/>
          <p:cNvSpPr txBox="1"/>
          <p:nvPr>
            <p:ph idx="5" type="title"/>
          </p:nvPr>
        </p:nvSpPr>
        <p:spPr>
          <a:xfrm>
            <a:off x="5169188" y="1904100"/>
            <a:ext cx="18345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075" name="Google Shape;1075;p80"/>
          <p:cNvSpPr txBox="1"/>
          <p:nvPr>
            <p:ph idx="1" type="body"/>
          </p:nvPr>
        </p:nvSpPr>
        <p:spPr>
          <a:xfrm>
            <a:off x="115025" y="24874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1076" name="Google Shape;1076;p80"/>
          <p:cNvSpPr txBox="1"/>
          <p:nvPr>
            <p:ph idx="6" type="body"/>
          </p:nvPr>
        </p:nvSpPr>
        <p:spPr>
          <a:xfrm>
            <a:off x="115025" y="33951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1077" name="Google Shape;1077;p80"/>
          <p:cNvSpPr txBox="1"/>
          <p:nvPr>
            <p:ph idx="7" type="body"/>
          </p:nvPr>
        </p:nvSpPr>
        <p:spPr>
          <a:xfrm>
            <a:off x="2634200" y="24874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1078" name="Google Shape;1078;p80"/>
          <p:cNvSpPr txBox="1"/>
          <p:nvPr>
            <p:ph idx="8" type="body"/>
          </p:nvPr>
        </p:nvSpPr>
        <p:spPr>
          <a:xfrm>
            <a:off x="2634200" y="33951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1079" name="Google Shape;1079;p80"/>
          <p:cNvSpPr txBox="1"/>
          <p:nvPr>
            <p:ph idx="9" type="body"/>
          </p:nvPr>
        </p:nvSpPr>
        <p:spPr>
          <a:xfrm>
            <a:off x="5169188" y="24874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1080" name="Google Shape;1080;p80"/>
          <p:cNvSpPr txBox="1"/>
          <p:nvPr>
            <p:ph idx="13" type="body"/>
          </p:nvPr>
        </p:nvSpPr>
        <p:spPr>
          <a:xfrm>
            <a:off x="5169188" y="3395173"/>
            <a:ext cx="1834500" cy="8898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1081" name="Google Shape;1081;p80"/>
          <p:cNvSpPr txBox="1"/>
          <p:nvPr>
            <p:ph idx="1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>
          <p15:clr>
            <a:srgbClr val="E46962"/>
          </p15:clr>
        </p15:guide>
        <p15:guide id="2" pos="5760">
          <p15:clr>
            <a:srgbClr val="E46962"/>
          </p15:clr>
        </p15:guide>
      </p15:sldGuideLst>
    </p:ext>
  </p:extLst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Alt 1">
  <p:cSld name="BLANK_1_1_1_1_1_1_1_1_1_1_1_1_1_1_1">
    <p:bg>
      <p:bgPr>
        <a:solidFill>
          <a:schemeClr val="lt1"/>
        </a:solidFill>
      </p:bgPr>
    </p:bg>
    <p:spTree>
      <p:nvGrpSpPr>
        <p:cNvPr id="1082" name="Shape 1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83" name="Google Shape;1083;p81"/>
          <p:cNvGrpSpPr/>
          <p:nvPr/>
        </p:nvGrpSpPr>
        <p:grpSpPr>
          <a:xfrm>
            <a:off x="0" y="506850"/>
            <a:ext cx="930250" cy="2593175"/>
            <a:chOff x="0" y="506850"/>
            <a:chExt cx="930250" cy="2593175"/>
          </a:xfrm>
        </p:grpSpPr>
        <p:grpSp>
          <p:nvGrpSpPr>
            <p:cNvPr id="1084" name="Google Shape;1084;p81"/>
            <p:cNvGrpSpPr/>
            <p:nvPr/>
          </p:nvGrpSpPr>
          <p:grpSpPr>
            <a:xfrm>
              <a:off x="0" y="877050"/>
              <a:ext cx="930250" cy="2222975"/>
              <a:chOff x="1233650" y="2421900"/>
              <a:chExt cx="930250" cy="2222975"/>
            </a:xfrm>
          </p:grpSpPr>
          <p:grpSp>
            <p:nvGrpSpPr>
              <p:cNvPr id="1085" name="Google Shape;1085;p81"/>
              <p:cNvGrpSpPr/>
              <p:nvPr/>
            </p:nvGrpSpPr>
            <p:grpSpPr>
              <a:xfrm>
                <a:off x="1233650" y="2793625"/>
                <a:ext cx="560050" cy="1851250"/>
                <a:chOff x="1381975" y="3249175"/>
                <a:chExt cx="560050" cy="1851250"/>
              </a:xfrm>
            </p:grpSpPr>
            <p:sp>
              <p:nvSpPr>
                <p:cNvPr id="1086" name="Google Shape;1086;p81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087" name="Google Shape;1087;p81"/>
                <p:cNvSpPr/>
                <p:nvPr/>
              </p:nvSpPr>
              <p:spPr>
                <a:xfrm>
                  <a:off x="1381975" y="3619500"/>
                  <a:ext cx="1899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grpSp>
              <p:nvGrpSpPr>
                <p:cNvPr id="1088" name="Google Shape;1088;p81"/>
                <p:cNvGrpSpPr/>
                <p:nvPr/>
              </p:nvGrpSpPr>
              <p:grpSpPr>
                <a:xfrm>
                  <a:off x="1381975" y="3989700"/>
                  <a:ext cx="560050" cy="1110725"/>
                  <a:chOff x="1381975" y="3249175"/>
                  <a:chExt cx="560050" cy="1110725"/>
                </a:xfrm>
              </p:grpSpPr>
              <p:sp>
                <p:nvSpPr>
                  <p:cNvPr id="1089" name="Google Shape;1089;p81"/>
                  <p:cNvSpPr/>
                  <p:nvPr/>
                </p:nvSpPr>
                <p:spPr>
                  <a:xfrm>
                    <a:off x="1381975" y="3249175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1090" name="Google Shape;1090;p81"/>
                  <p:cNvSpPr/>
                  <p:nvPr/>
                </p:nvSpPr>
                <p:spPr>
                  <a:xfrm>
                    <a:off x="15718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1091" name="Google Shape;1091;p81"/>
                  <p:cNvSpPr/>
                  <p:nvPr/>
                </p:nvSpPr>
                <p:spPr>
                  <a:xfrm>
                    <a:off x="1381975" y="3989700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</p:grpSp>
            <p:grpSp>
              <p:nvGrpSpPr>
                <p:cNvPr id="1092" name="Google Shape;1092;p81"/>
                <p:cNvGrpSpPr/>
                <p:nvPr/>
              </p:nvGrpSpPr>
              <p:grpSpPr>
                <a:xfrm>
                  <a:off x="1381975" y="4360025"/>
                  <a:ext cx="560050" cy="370200"/>
                  <a:chOff x="1381975" y="3249175"/>
                  <a:chExt cx="560050" cy="370200"/>
                </a:xfrm>
              </p:grpSpPr>
              <p:sp>
                <p:nvSpPr>
                  <p:cNvPr id="1093" name="Google Shape;1093;p81"/>
                  <p:cNvSpPr/>
                  <p:nvPr/>
                </p:nvSpPr>
                <p:spPr>
                  <a:xfrm>
                    <a:off x="1381975" y="3249175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1094" name="Google Shape;1094;p81"/>
                  <p:cNvSpPr/>
                  <p:nvPr/>
                </p:nvSpPr>
                <p:spPr>
                  <a:xfrm>
                    <a:off x="15718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</p:grpSp>
          </p:grpSp>
          <p:sp>
            <p:nvSpPr>
              <p:cNvPr id="1095" name="Google Shape;1095;p81"/>
              <p:cNvSpPr/>
              <p:nvPr/>
            </p:nvSpPr>
            <p:spPr>
              <a:xfrm>
                <a:off x="1793700" y="24219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sp>
          <p:nvSpPr>
            <p:cNvPr id="1096" name="Google Shape;1096;p81"/>
            <p:cNvSpPr/>
            <p:nvPr/>
          </p:nvSpPr>
          <p:spPr>
            <a:xfrm>
              <a:off x="183800" y="506850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1097" name="Google Shape;1097;p81"/>
          <p:cNvSpPr txBox="1"/>
          <p:nvPr>
            <p:ph type="title"/>
          </p:nvPr>
        </p:nvSpPr>
        <p:spPr>
          <a:xfrm>
            <a:off x="38100" y="319650"/>
            <a:ext cx="18231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3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098" name="Google Shape;1098;p81"/>
          <p:cNvSpPr txBox="1"/>
          <p:nvPr>
            <p:ph idx="1" type="subTitle"/>
          </p:nvPr>
        </p:nvSpPr>
        <p:spPr>
          <a:xfrm>
            <a:off x="2176499" y="319800"/>
            <a:ext cx="39042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099" name="Google Shape;1099;p81"/>
          <p:cNvSpPr txBox="1"/>
          <p:nvPr>
            <p:ph idx="2" type="subTitle"/>
          </p:nvPr>
        </p:nvSpPr>
        <p:spPr>
          <a:xfrm>
            <a:off x="2942250" y="1877700"/>
            <a:ext cx="15645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100" name="Google Shape;1100;p81"/>
          <p:cNvSpPr txBox="1"/>
          <p:nvPr>
            <p:ph idx="3" type="subTitle"/>
          </p:nvPr>
        </p:nvSpPr>
        <p:spPr>
          <a:xfrm>
            <a:off x="1078950" y="2330400"/>
            <a:ext cx="1564500" cy="16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101" name="Google Shape;1101;p81"/>
          <p:cNvSpPr txBox="1"/>
          <p:nvPr>
            <p:ph idx="4" type="subTitle"/>
          </p:nvPr>
        </p:nvSpPr>
        <p:spPr>
          <a:xfrm>
            <a:off x="4798644" y="1877700"/>
            <a:ext cx="15645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102" name="Google Shape;1102;p81"/>
          <p:cNvSpPr txBox="1"/>
          <p:nvPr>
            <p:ph idx="5" type="subTitle"/>
          </p:nvPr>
        </p:nvSpPr>
        <p:spPr>
          <a:xfrm>
            <a:off x="2942257" y="2330400"/>
            <a:ext cx="1564500" cy="16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103" name="Google Shape;1103;p81"/>
          <p:cNvSpPr txBox="1"/>
          <p:nvPr>
            <p:ph idx="6" type="subTitle"/>
          </p:nvPr>
        </p:nvSpPr>
        <p:spPr>
          <a:xfrm>
            <a:off x="6671581" y="1877700"/>
            <a:ext cx="15645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104" name="Google Shape;1104;p81"/>
          <p:cNvSpPr txBox="1"/>
          <p:nvPr>
            <p:ph idx="7" type="subTitle"/>
          </p:nvPr>
        </p:nvSpPr>
        <p:spPr>
          <a:xfrm>
            <a:off x="4798647" y="2330400"/>
            <a:ext cx="1564500" cy="16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grpSp>
        <p:nvGrpSpPr>
          <p:cNvPr id="1105" name="Google Shape;1105;p81"/>
          <p:cNvGrpSpPr/>
          <p:nvPr/>
        </p:nvGrpSpPr>
        <p:grpSpPr>
          <a:xfrm rot="5400000">
            <a:off x="7381575" y="-838700"/>
            <a:ext cx="930250" cy="2591775"/>
            <a:chOff x="0" y="508250"/>
            <a:chExt cx="930250" cy="2591775"/>
          </a:xfrm>
        </p:grpSpPr>
        <p:grpSp>
          <p:nvGrpSpPr>
            <p:cNvPr id="1106" name="Google Shape;1106;p81"/>
            <p:cNvGrpSpPr/>
            <p:nvPr/>
          </p:nvGrpSpPr>
          <p:grpSpPr>
            <a:xfrm>
              <a:off x="0" y="877050"/>
              <a:ext cx="930250" cy="2222975"/>
              <a:chOff x="1233650" y="2421900"/>
              <a:chExt cx="930250" cy="2222975"/>
            </a:xfrm>
          </p:grpSpPr>
          <p:grpSp>
            <p:nvGrpSpPr>
              <p:cNvPr id="1107" name="Google Shape;1107;p81"/>
              <p:cNvGrpSpPr/>
              <p:nvPr/>
            </p:nvGrpSpPr>
            <p:grpSpPr>
              <a:xfrm>
                <a:off x="1233650" y="2793625"/>
                <a:ext cx="930250" cy="1851250"/>
                <a:chOff x="1381975" y="3249175"/>
                <a:chExt cx="930250" cy="1851250"/>
              </a:xfrm>
            </p:grpSpPr>
            <p:grpSp>
              <p:nvGrpSpPr>
                <p:cNvPr id="1108" name="Google Shape;1108;p81"/>
                <p:cNvGrpSpPr/>
                <p:nvPr/>
              </p:nvGrpSpPr>
              <p:grpSpPr>
                <a:xfrm>
                  <a:off x="1571825" y="3249175"/>
                  <a:ext cx="740400" cy="370200"/>
                  <a:chOff x="1571825" y="3249175"/>
                  <a:chExt cx="740400" cy="370200"/>
                </a:xfrm>
              </p:grpSpPr>
              <p:sp>
                <p:nvSpPr>
                  <p:cNvPr id="1109" name="Google Shape;1109;p81"/>
                  <p:cNvSpPr/>
                  <p:nvPr/>
                </p:nvSpPr>
                <p:spPr>
                  <a:xfrm>
                    <a:off x="15718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1110" name="Google Shape;1110;p81"/>
                  <p:cNvSpPr/>
                  <p:nvPr/>
                </p:nvSpPr>
                <p:spPr>
                  <a:xfrm>
                    <a:off x="19420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</p:grpSp>
            <p:sp>
              <p:nvSpPr>
                <p:cNvPr id="1111" name="Google Shape;1111;p81"/>
                <p:cNvSpPr/>
                <p:nvPr/>
              </p:nvSpPr>
              <p:spPr>
                <a:xfrm>
                  <a:off x="1381975" y="3619500"/>
                  <a:ext cx="1899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grpSp>
              <p:nvGrpSpPr>
                <p:cNvPr id="1112" name="Google Shape;1112;p81"/>
                <p:cNvGrpSpPr/>
                <p:nvPr/>
              </p:nvGrpSpPr>
              <p:grpSpPr>
                <a:xfrm>
                  <a:off x="1381975" y="3989700"/>
                  <a:ext cx="560050" cy="1110725"/>
                  <a:chOff x="1381975" y="3249175"/>
                  <a:chExt cx="560050" cy="1110725"/>
                </a:xfrm>
              </p:grpSpPr>
              <p:sp>
                <p:nvSpPr>
                  <p:cNvPr id="1113" name="Google Shape;1113;p81"/>
                  <p:cNvSpPr/>
                  <p:nvPr/>
                </p:nvSpPr>
                <p:spPr>
                  <a:xfrm>
                    <a:off x="1381975" y="3249175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1114" name="Google Shape;1114;p81"/>
                  <p:cNvSpPr/>
                  <p:nvPr/>
                </p:nvSpPr>
                <p:spPr>
                  <a:xfrm>
                    <a:off x="15718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1115" name="Google Shape;1115;p81"/>
                  <p:cNvSpPr/>
                  <p:nvPr/>
                </p:nvSpPr>
                <p:spPr>
                  <a:xfrm>
                    <a:off x="1381975" y="3989700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</p:grpSp>
            <p:grpSp>
              <p:nvGrpSpPr>
                <p:cNvPr id="1116" name="Google Shape;1116;p81"/>
                <p:cNvGrpSpPr/>
                <p:nvPr/>
              </p:nvGrpSpPr>
              <p:grpSpPr>
                <a:xfrm>
                  <a:off x="1381975" y="4360025"/>
                  <a:ext cx="560050" cy="370200"/>
                  <a:chOff x="1381975" y="3249175"/>
                  <a:chExt cx="560050" cy="370200"/>
                </a:xfrm>
              </p:grpSpPr>
              <p:sp>
                <p:nvSpPr>
                  <p:cNvPr id="1117" name="Google Shape;1117;p81"/>
                  <p:cNvSpPr/>
                  <p:nvPr/>
                </p:nvSpPr>
                <p:spPr>
                  <a:xfrm>
                    <a:off x="1381975" y="3249175"/>
                    <a:ext cx="1899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  <p:sp>
                <p:nvSpPr>
                  <p:cNvPr id="1118" name="Google Shape;1118;p81"/>
                  <p:cNvSpPr/>
                  <p:nvPr/>
                </p:nvSpPr>
                <p:spPr>
                  <a:xfrm>
                    <a:off x="1571825" y="3249175"/>
                    <a:ext cx="370200" cy="370200"/>
                  </a:xfrm>
                  <a:prstGeom prst="rect">
                    <a:avLst/>
                  </a:prstGeom>
                  <a:noFill/>
                  <a:ln cap="flat" cmpd="sng" w="9525">
                    <a:solidFill>
                      <a:schemeClr val="accent5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ctr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>
                      <a:solidFill>
                        <a:schemeClr val="lt1"/>
                      </a:solidFill>
                      <a:latin typeface="Sora"/>
                      <a:ea typeface="Sora"/>
                      <a:cs typeface="Sora"/>
                      <a:sym typeface="Sora"/>
                    </a:endParaRPr>
                  </a:p>
                </p:txBody>
              </p:sp>
            </p:grpSp>
          </p:grpSp>
          <p:sp>
            <p:nvSpPr>
              <p:cNvPr id="1119" name="Google Shape;1119;p81"/>
              <p:cNvSpPr/>
              <p:nvPr/>
            </p:nvSpPr>
            <p:spPr>
              <a:xfrm>
                <a:off x="1793700" y="2421900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sp>
          <p:nvSpPr>
            <p:cNvPr id="1120" name="Google Shape;1120;p81"/>
            <p:cNvSpPr/>
            <p:nvPr/>
          </p:nvSpPr>
          <p:spPr>
            <a:xfrm>
              <a:off x="189850" y="508250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1121" name="Google Shape;1121;p81"/>
          <p:cNvSpPr txBox="1"/>
          <p:nvPr>
            <p:ph idx="8" type="subTitle"/>
          </p:nvPr>
        </p:nvSpPr>
        <p:spPr>
          <a:xfrm>
            <a:off x="6671579" y="2330400"/>
            <a:ext cx="1564500" cy="164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"/>
              <a:buNone/>
              <a:defRPr sz="10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122" name="Google Shape;1122;p81"/>
          <p:cNvSpPr txBox="1"/>
          <p:nvPr>
            <p:ph idx="9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cxnSp>
        <p:nvCxnSpPr>
          <p:cNvPr id="1123" name="Google Shape;1123;p81"/>
          <p:cNvCxnSpPr/>
          <p:nvPr/>
        </p:nvCxnSpPr>
        <p:spPr>
          <a:xfrm>
            <a:off x="1865850" y="392700"/>
            <a:ext cx="0" cy="390300"/>
          </a:xfrm>
          <a:prstGeom prst="straightConnector1">
            <a:avLst/>
          </a:prstGeom>
          <a:noFill/>
          <a:ln cap="flat" cmpd="sng" w="19050">
            <a:solidFill>
              <a:schemeClr val="accent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24" name="Google Shape;1124;p81"/>
          <p:cNvSpPr/>
          <p:nvPr/>
        </p:nvSpPr>
        <p:spPr>
          <a:xfrm rot="5400000">
            <a:off x="8773788" y="922313"/>
            <a:ext cx="370200" cy="3702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125" name="Google Shape;1125;p81"/>
          <p:cNvSpPr/>
          <p:nvPr/>
        </p:nvSpPr>
        <p:spPr>
          <a:xfrm rot="5400000">
            <a:off x="8773788" y="1292513"/>
            <a:ext cx="370200" cy="370200"/>
          </a:xfrm>
          <a:prstGeom prst="rect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126" name="Google Shape;1126;p81"/>
          <p:cNvSpPr txBox="1"/>
          <p:nvPr>
            <p:ph idx="13" type="subTitle"/>
          </p:nvPr>
        </p:nvSpPr>
        <p:spPr>
          <a:xfrm>
            <a:off x="1078938" y="1877700"/>
            <a:ext cx="1564500" cy="4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IBM Plex Sans"/>
              <a:buNone/>
              <a:defRPr sz="16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127" name="Google Shape;1127;p81"/>
          <p:cNvSpPr txBox="1"/>
          <p:nvPr>
            <p:ph idx="14" type="title"/>
          </p:nvPr>
        </p:nvSpPr>
        <p:spPr>
          <a:xfrm>
            <a:off x="3484500" y="1377875"/>
            <a:ext cx="473100" cy="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IBM Plex Sans"/>
              <a:buNone/>
              <a:defRPr sz="18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128" name="Google Shape;1128;p81"/>
          <p:cNvSpPr txBox="1"/>
          <p:nvPr>
            <p:ph idx="15" type="title"/>
          </p:nvPr>
        </p:nvSpPr>
        <p:spPr>
          <a:xfrm>
            <a:off x="7204200" y="1411200"/>
            <a:ext cx="473100" cy="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BM Plex Sans"/>
              <a:buNone/>
              <a:defRPr b="1" sz="1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29" name="Google Shape;1129;p81"/>
          <p:cNvSpPr txBox="1"/>
          <p:nvPr>
            <p:ph idx="16" type="title"/>
          </p:nvPr>
        </p:nvSpPr>
        <p:spPr>
          <a:xfrm>
            <a:off x="5344350" y="1411200"/>
            <a:ext cx="473100" cy="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IBM Plex Sans"/>
              <a:buNone/>
              <a:defRPr sz="18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130" name="Google Shape;1130;p81"/>
          <p:cNvSpPr txBox="1"/>
          <p:nvPr>
            <p:ph idx="17" type="title"/>
          </p:nvPr>
        </p:nvSpPr>
        <p:spPr>
          <a:xfrm>
            <a:off x="1624650" y="1377875"/>
            <a:ext cx="473100" cy="3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IBM Plex Sans"/>
              <a:buNone/>
              <a:defRPr sz="18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131" name="Google Shape;1131;p81"/>
          <p:cNvSpPr txBox="1"/>
          <p:nvPr>
            <p:ph idx="18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1175">
          <p15:clr>
            <a:srgbClr val="E46962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four big ideas">
  <p:cSld name="BLANK_1_1_1_1_1_1_1_1_1_1_1_1_1_1_1">
    <p:bg>
      <p:bgPr>
        <a:solidFill>
          <a:schemeClr val="lt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9"/>
          <p:cNvSpPr txBox="1"/>
          <p:nvPr>
            <p:ph idx="1" type="body"/>
          </p:nvPr>
        </p:nvSpPr>
        <p:spPr>
          <a:xfrm>
            <a:off x="2610420" y="2943375"/>
            <a:ext cx="1645800" cy="160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71" name="Google Shape;71;p9"/>
          <p:cNvSpPr txBox="1"/>
          <p:nvPr>
            <p:ph idx="2" type="subTitle"/>
          </p:nvPr>
        </p:nvSpPr>
        <p:spPr>
          <a:xfrm>
            <a:off x="2610418" y="2169054"/>
            <a:ext cx="16458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72" name="Google Shape;72;p9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3" name="Google Shape;73;p9"/>
          <p:cNvSpPr txBox="1"/>
          <p:nvPr>
            <p:ph idx="3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DM Sans"/>
              <a:buNone/>
              <a:defRPr sz="7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4" name="Google Shape;74;p9"/>
          <p:cNvSpPr txBox="1"/>
          <p:nvPr>
            <p:ph idx="4" type="body"/>
          </p:nvPr>
        </p:nvSpPr>
        <p:spPr>
          <a:xfrm>
            <a:off x="4889772" y="2943375"/>
            <a:ext cx="1645800" cy="160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5" name="Google Shape;75;p9"/>
          <p:cNvSpPr txBox="1"/>
          <p:nvPr>
            <p:ph idx="5" type="subTitle"/>
          </p:nvPr>
        </p:nvSpPr>
        <p:spPr>
          <a:xfrm>
            <a:off x="4889774" y="2169054"/>
            <a:ext cx="16458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76" name="Google Shape;76;p9"/>
          <p:cNvSpPr txBox="1"/>
          <p:nvPr>
            <p:ph idx="6" type="body"/>
          </p:nvPr>
        </p:nvSpPr>
        <p:spPr>
          <a:xfrm>
            <a:off x="7130875" y="2943375"/>
            <a:ext cx="1645800" cy="160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"/>
              <a:buChar char="■"/>
              <a:defRPr sz="1000"/>
            </a:lvl9pPr>
          </a:lstStyle>
          <a:p/>
        </p:txBody>
      </p:sp>
      <p:sp>
        <p:nvSpPr>
          <p:cNvPr id="77" name="Google Shape;77;p9"/>
          <p:cNvSpPr txBox="1"/>
          <p:nvPr>
            <p:ph idx="7" type="subTitle"/>
          </p:nvPr>
        </p:nvSpPr>
        <p:spPr>
          <a:xfrm>
            <a:off x="7130874" y="2169054"/>
            <a:ext cx="16458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DM Sans Light"/>
              <a:buNone/>
              <a:defRPr sz="16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78" name="Google Shape;78;p9"/>
          <p:cNvSpPr txBox="1"/>
          <p:nvPr>
            <p:ph idx="8" type="body"/>
          </p:nvPr>
        </p:nvSpPr>
        <p:spPr>
          <a:xfrm>
            <a:off x="360525" y="2943375"/>
            <a:ext cx="1645800" cy="1608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●"/>
              <a:defRPr sz="1000">
                <a:solidFill>
                  <a:schemeClr val="dk1"/>
                </a:solidFill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"/>
              <a:buChar char="○"/>
              <a:defRPr sz="1000">
                <a:solidFill>
                  <a:schemeClr val="dk1"/>
                </a:solidFill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DM Sans"/>
              <a:buChar char="■"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9" name="Google Shape;79;p9"/>
          <p:cNvSpPr txBox="1"/>
          <p:nvPr>
            <p:ph idx="9" type="subTitle"/>
          </p:nvPr>
        </p:nvSpPr>
        <p:spPr>
          <a:xfrm>
            <a:off x="360533" y="2169054"/>
            <a:ext cx="16458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DM Sans Light"/>
              <a:buNone/>
              <a:defRPr sz="16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80" name="Google Shape;80;p9"/>
          <p:cNvSpPr txBox="1"/>
          <p:nvPr>
            <p:ph idx="13" type="subTitle"/>
          </p:nvPr>
        </p:nvSpPr>
        <p:spPr>
          <a:xfrm>
            <a:off x="2490450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None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DM Sans Light"/>
              <a:buNone/>
              <a:defRPr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81" name="Google Shape;81;p9"/>
          <p:cNvSpPr txBox="1"/>
          <p:nvPr>
            <p:ph type="title"/>
          </p:nvPr>
        </p:nvSpPr>
        <p:spPr>
          <a:xfrm>
            <a:off x="1938175" y="988550"/>
            <a:ext cx="52677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22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- Alt 2">
  <p:cSld name="BLANK_1_1_1_1_1_1_1_1_1_1_1_1_1_1_1_2">
    <p:bg>
      <p:bgPr>
        <a:solidFill>
          <a:schemeClr val="lt1"/>
        </a:solidFill>
      </p:bgPr>
    </p:bg>
    <p:spTree>
      <p:nvGrpSpPr>
        <p:cNvPr id="1132" name="Shape 1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3" name="Google Shape;1133;p82"/>
          <p:cNvSpPr txBox="1"/>
          <p:nvPr>
            <p:ph idx="1" type="body"/>
          </p:nvPr>
        </p:nvSpPr>
        <p:spPr>
          <a:xfrm>
            <a:off x="1867950" y="2035300"/>
            <a:ext cx="27000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1134" name="Google Shape;1134;p82"/>
          <p:cNvSpPr txBox="1"/>
          <p:nvPr>
            <p:ph idx="2" type="body"/>
          </p:nvPr>
        </p:nvSpPr>
        <p:spPr>
          <a:xfrm>
            <a:off x="1867950" y="3405150"/>
            <a:ext cx="27000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1135" name="Google Shape;1135;p82"/>
          <p:cNvSpPr txBox="1"/>
          <p:nvPr>
            <p:ph idx="3" type="body"/>
          </p:nvPr>
        </p:nvSpPr>
        <p:spPr>
          <a:xfrm>
            <a:off x="5297575" y="2035300"/>
            <a:ext cx="27000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1136" name="Google Shape;1136;p82"/>
          <p:cNvSpPr txBox="1"/>
          <p:nvPr>
            <p:ph idx="4" type="body"/>
          </p:nvPr>
        </p:nvSpPr>
        <p:spPr>
          <a:xfrm>
            <a:off x="5297575" y="3405150"/>
            <a:ext cx="2700000" cy="8229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indent="-2921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grpSp>
        <p:nvGrpSpPr>
          <p:cNvPr id="1137" name="Google Shape;1137;p82"/>
          <p:cNvGrpSpPr/>
          <p:nvPr/>
        </p:nvGrpSpPr>
        <p:grpSpPr>
          <a:xfrm>
            <a:off x="7073603" y="0"/>
            <a:ext cx="2070408" cy="1617374"/>
            <a:chOff x="6787102" y="-57263"/>
            <a:chExt cx="2403260" cy="1877393"/>
          </a:xfrm>
        </p:grpSpPr>
        <p:grpSp>
          <p:nvGrpSpPr>
            <p:cNvPr id="1138" name="Google Shape;1138;p82"/>
            <p:cNvGrpSpPr/>
            <p:nvPr/>
          </p:nvGrpSpPr>
          <p:grpSpPr>
            <a:xfrm rot="10800000">
              <a:off x="8286413" y="1320355"/>
              <a:ext cx="903863" cy="499775"/>
              <a:chOff x="532097" y="3249175"/>
              <a:chExt cx="669528" cy="370204"/>
            </a:xfrm>
          </p:grpSpPr>
          <p:sp>
            <p:nvSpPr>
              <p:cNvPr id="1139" name="Google Shape;1139;p82"/>
              <p:cNvSpPr/>
              <p:nvPr/>
            </p:nvSpPr>
            <p:spPr>
              <a:xfrm>
                <a:off x="532097" y="3249179"/>
                <a:ext cx="2994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140" name="Google Shape;1140;p82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1141" name="Google Shape;1141;p82"/>
            <p:cNvGrpSpPr/>
            <p:nvPr/>
          </p:nvGrpSpPr>
          <p:grpSpPr>
            <a:xfrm rot="10800000">
              <a:off x="6787103" y="820419"/>
              <a:ext cx="2402289" cy="499772"/>
              <a:chOff x="532752" y="3249175"/>
              <a:chExt cx="1779473" cy="370202"/>
            </a:xfrm>
          </p:grpSpPr>
          <p:sp>
            <p:nvSpPr>
              <p:cNvPr id="1142" name="Google Shape;1142;p82"/>
              <p:cNvSpPr/>
              <p:nvPr/>
            </p:nvSpPr>
            <p:spPr>
              <a:xfrm>
                <a:off x="532752" y="3249177"/>
                <a:ext cx="2988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143" name="Google Shape;1143;p82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144" name="Google Shape;1144;p82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145" name="Google Shape;1145;p82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1146" name="Google Shape;1146;p82"/>
            <p:cNvGrpSpPr/>
            <p:nvPr/>
          </p:nvGrpSpPr>
          <p:grpSpPr>
            <a:xfrm rot="10800000">
              <a:off x="7286873" y="320651"/>
              <a:ext cx="1499310" cy="499770"/>
              <a:chOff x="831425" y="3249175"/>
              <a:chExt cx="1110600" cy="370200"/>
            </a:xfrm>
          </p:grpSpPr>
          <p:sp>
            <p:nvSpPr>
              <p:cNvPr id="1147" name="Google Shape;1147;p82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148" name="Google Shape;1148;p82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149" name="Google Shape;1149;p82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1150" name="Google Shape;1150;p82"/>
            <p:cNvGrpSpPr/>
            <p:nvPr/>
          </p:nvGrpSpPr>
          <p:grpSpPr>
            <a:xfrm rot="10800000">
              <a:off x="6787102" y="-57263"/>
              <a:ext cx="2403260" cy="377865"/>
              <a:chOff x="532032" y="3249173"/>
              <a:chExt cx="1780193" cy="370202"/>
            </a:xfrm>
          </p:grpSpPr>
          <p:sp>
            <p:nvSpPr>
              <p:cNvPr id="1151" name="Google Shape;1151;p82"/>
              <p:cNvSpPr/>
              <p:nvPr/>
            </p:nvSpPr>
            <p:spPr>
              <a:xfrm>
                <a:off x="532032" y="3249173"/>
                <a:ext cx="2994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152" name="Google Shape;1152;p82"/>
              <p:cNvSpPr/>
              <p:nvPr/>
            </p:nvSpPr>
            <p:spPr>
              <a:xfrm>
                <a:off x="831430" y="3249173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153" name="Google Shape;1153;p82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154" name="Google Shape;1154;p82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155" name="Google Shape;1155;p82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1156" name="Google Shape;1156;p82"/>
          <p:cNvSpPr/>
          <p:nvPr/>
        </p:nvSpPr>
        <p:spPr>
          <a:xfrm flipH="1" rot="10800000">
            <a:off x="8088611" y="319800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157" name="Google Shape;1157;p82"/>
          <p:cNvSpPr/>
          <p:nvPr/>
        </p:nvSpPr>
        <p:spPr>
          <a:xfrm flipH="1" rot="10800000">
            <a:off x="8088611" y="592679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158" name="Google Shape;1158;p82"/>
          <p:cNvSpPr/>
          <p:nvPr/>
        </p:nvSpPr>
        <p:spPr>
          <a:xfrm flipH="1" rot="10800000">
            <a:off x="8088611" y="1172250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159" name="Google Shape;1159;p82"/>
          <p:cNvSpPr/>
          <p:nvPr/>
        </p:nvSpPr>
        <p:spPr>
          <a:xfrm flipH="1" rot="10800000">
            <a:off x="8088611" y="869471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160" name="Google Shape;1160;p82"/>
          <p:cNvSpPr txBox="1"/>
          <p:nvPr>
            <p:ph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161" name="Google Shape;1161;p82"/>
          <p:cNvSpPr txBox="1"/>
          <p:nvPr>
            <p:ph idx="5" type="title"/>
          </p:nvPr>
        </p:nvSpPr>
        <p:spPr>
          <a:xfrm>
            <a:off x="38100" y="319650"/>
            <a:ext cx="18231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lt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3"/>
                </a:solidFill>
              </a:defRPr>
            </a:lvl9pPr>
          </a:lstStyle>
          <a:p/>
        </p:txBody>
      </p:sp>
      <p:sp>
        <p:nvSpPr>
          <p:cNvPr id="1162" name="Google Shape;1162;p82"/>
          <p:cNvSpPr txBox="1"/>
          <p:nvPr>
            <p:ph idx="6" type="subTitle"/>
          </p:nvPr>
        </p:nvSpPr>
        <p:spPr>
          <a:xfrm>
            <a:off x="2176499" y="319800"/>
            <a:ext cx="39042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1163" name="Google Shape;1163;p82"/>
          <p:cNvSpPr txBox="1"/>
          <p:nvPr>
            <p:ph idx="7" type="subTitle"/>
          </p:nvPr>
        </p:nvSpPr>
        <p:spPr>
          <a:xfrm>
            <a:off x="1867950" y="1692275"/>
            <a:ext cx="2394900" cy="2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ra Medium"/>
              <a:buNone/>
              <a:defRPr sz="1200">
                <a:solidFill>
                  <a:schemeClr val="lt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4" name="Google Shape;1164;p82"/>
          <p:cNvSpPr txBox="1"/>
          <p:nvPr>
            <p:ph idx="8" type="subTitle"/>
          </p:nvPr>
        </p:nvSpPr>
        <p:spPr>
          <a:xfrm>
            <a:off x="1867950" y="3062125"/>
            <a:ext cx="2394900" cy="2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ra Medium"/>
              <a:buNone/>
              <a:defRPr sz="1200">
                <a:solidFill>
                  <a:schemeClr val="lt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5" name="Google Shape;1165;p82"/>
          <p:cNvSpPr txBox="1"/>
          <p:nvPr>
            <p:ph idx="9" type="subTitle"/>
          </p:nvPr>
        </p:nvSpPr>
        <p:spPr>
          <a:xfrm>
            <a:off x="5297575" y="1692275"/>
            <a:ext cx="2394900" cy="2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ra Medium"/>
              <a:buNone/>
              <a:defRPr sz="1200">
                <a:solidFill>
                  <a:schemeClr val="lt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6" name="Google Shape;1166;p82"/>
          <p:cNvSpPr txBox="1"/>
          <p:nvPr>
            <p:ph idx="13" type="subTitle"/>
          </p:nvPr>
        </p:nvSpPr>
        <p:spPr>
          <a:xfrm>
            <a:off x="5297575" y="3062125"/>
            <a:ext cx="2394900" cy="28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Sora Medium"/>
              <a:buNone/>
              <a:defRPr sz="1200">
                <a:solidFill>
                  <a:schemeClr val="lt2"/>
                </a:solidFill>
                <a:latin typeface="Sora Medium"/>
                <a:ea typeface="Sora Medium"/>
                <a:cs typeface="Sora Medium"/>
                <a:sym typeface="Sora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7" name="Google Shape;1167;p82"/>
          <p:cNvSpPr txBox="1"/>
          <p:nvPr>
            <p:ph idx="1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611">
          <p15:clr>
            <a:srgbClr val="E46962"/>
          </p15:clr>
        </p15:guide>
        <p15:guide id="2" pos="3407">
          <p15:clr>
            <a:srgbClr val="E46962"/>
          </p15:clr>
        </p15:guide>
        <p15:guide id="3" pos="2262">
          <p15:clr>
            <a:srgbClr val="E46962"/>
          </p15:clr>
        </p15:guide>
        <p15:guide id="4" orient="horz" pos="1006">
          <p15:clr>
            <a:srgbClr val="E46962"/>
          </p15:clr>
        </p15:guide>
        <p15:guide id="5" pos="1175">
          <p15:clr>
            <a:srgbClr val="E46962"/>
          </p15:clr>
        </p15:guide>
      </p15:sldGuideLst>
    </p:ext>
  </p:extLst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- Alt 3">
  <p:cSld name="BLANK_1_1_1_1_1_1_1_1_1_1_1_1_1_1_1_2_1">
    <p:bg>
      <p:bgPr>
        <a:solidFill>
          <a:schemeClr val="lt1"/>
        </a:solidFill>
      </p:bgPr>
    </p:bg>
    <p:spTree>
      <p:nvGrpSpPr>
        <p:cNvPr id="1168" name="Shape 1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9" name="Google Shape;1169;p83"/>
          <p:cNvSpPr txBox="1"/>
          <p:nvPr>
            <p:ph type="title"/>
          </p:nvPr>
        </p:nvSpPr>
        <p:spPr>
          <a:xfrm>
            <a:off x="104850" y="2155850"/>
            <a:ext cx="1583400" cy="52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170" name="Google Shape;1170;p83"/>
          <p:cNvSpPr txBox="1"/>
          <p:nvPr>
            <p:ph idx="2" type="title"/>
          </p:nvPr>
        </p:nvSpPr>
        <p:spPr>
          <a:xfrm>
            <a:off x="1932925" y="2155825"/>
            <a:ext cx="1583400" cy="52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171" name="Google Shape;1171;p83"/>
          <p:cNvSpPr txBox="1"/>
          <p:nvPr>
            <p:ph idx="3" type="title"/>
          </p:nvPr>
        </p:nvSpPr>
        <p:spPr>
          <a:xfrm>
            <a:off x="3761000" y="2155825"/>
            <a:ext cx="1583400" cy="52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172" name="Google Shape;1172;p83"/>
          <p:cNvSpPr txBox="1"/>
          <p:nvPr>
            <p:ph idx="4" type="title"/>
          </p:nvPr>
        </p:nvSpPr>
        <p:spPr>
          <a:xfrm>
            <a:off x="5607150" y="2155825"/>
            <a:ext cx="1583400" cy="52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3000"/>
              <a:buNone/>
              <a:defRPr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173" name="Google Shape;1173;p83"/>
          <p:cNvSpPr txBox="1"/>
          <p:nvPr>
            <p:ph idx="5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174" name="Google Shape;1174;p83"/>
          <p:cNvSpPr txBox="1"/>
          <p:nvPr>
            <p:ph idx="1" type="subTitle"/>
          </p:nvPr>
        </p:nvSpPr>
        <p:spPr>
          <a:xfrm>
            <a:off x="2176499" y="319800"/>
            <a:ext cx="3904200" cy="52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cxnSp>
        <p:nvCxnSpPr>
          <p:cNvPr id="1175" name="Google Shape;1175;p83"/>
          <p:cNvCxnSpPr/>
          <p:nvPr/>
        </p:nvCxnSpPr>
        <p:spPr>
          <a:xfrm>
            <a:off x="1865850" y="392700"/>
            <a:ext cx="0" cy="390300"/>
          </a:xfrm>
          <a:prstGeom prst="straightConnector1">
            <a:avLst/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76" name="Google Shape;1176;p83"/>
          <p:cNvGrpSpPr/>
          <p:nvPr/>
        </p:nvGrpSpPr>
        <p:grpSpPr>
          <a:xfrm>
            <a:off x="7073603" y="0"/>
            <a:ext cx="2070408" cy="1617374"/>
            <a:chOff x="6787102" y="-57263"/>
            <a:chExt cx="2403260" cy="1877393"/>
          </a:xfrm>
        </p:grpSpPr>
        <p:grpSp>
          <p:nvGrpSpPr>
            <p:cNvPr id="1177" name="Google Shape;1177;p83"/>
            <p:cNvGrpSpPr/>
            <p:nvPr/>
          </p:nvGrpSpPr>
          <p:grpSpPr>
            <a:xfrm rot="10800000">
              <a:off x="8286413" y="1320355"/>
              <a:ext cx="903863" cy="499775"/>
              <a:chOff x="532097" y="3249175"/>
              <a:chExt cx="669528" cy="370204"/>
            </a:xfrm>
          </p:grpSpPr>
          <p:sp>
            <p:nvSpPr>
              <p:cNvPr id="1178" name="Google Shape;1178;p83"/>
              <p:cNvSpPr/>
              <p:nvPr/>
            </p:nvSpPr>
            <p:spPr>
              <a:xfrm>
                <a:off x="532097" y="3249179"/>
                <a:ext cx="2994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179" name="Google Shape;1179;p83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1180" name="Google Shape;1180;p83"/>
            <p:cNvGrpSpPr/>
            <p:nvPr/>
          </p:nvGrpSpPr>
          <p:grpSpPr>
            <a:xfrm rot="10800000">
              <a:off x="6787103" y="820419"/>
              <a:ext cx="2402289" cy="499772"/>
              <a:chOff x="532752" y="3249175"/>
              <a:chExt cx="1779473" cy="370202"/>
            </a:xfrm>
          </p:grpSpPr>
          <p:sp>
            <p:nvSpPr>
              <p:cNvPr id="1181" name="Google Shape;1181;p83"/>
              <p:cNvSpPr/>
              <p:nvPr/>
            </p:nvSpPr>
            <p:spPr>
              <a:xfrm>
                <a:off x="532752" y="3249177"/>
                <a:ext cx="2988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182" name="Google Shape;1182;p83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183" name="Google Shape;1183;p83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184" name="Google Shape;1184;p83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1185" name="Google Shape;1185;p83"/>
            <p:cNvGrpSpPr/>
            <p:nvPr/>
          </p:nvGrpSpPr>
          <p:grpSpPr>
            <a:xfrm rot="10800000">
              <a:off x="7286873" y="320651"/>
              <a:ext cx="1499310" cy="499770"/>
              <a:chOff x="831425" y="3249175"/>
              <a:chExt cx="1110600" cy="370200"/>
            </a:xfrm>
          </p:grpSpPr>
          <p:sp>
            <p:nvSpPr>
              <p:cNvPr id="1186" name="Google Shape;1186;p83"/>
              <p:cNvSpPr/>
              <p:nvPr/>
            </p:nvSpPr>
            <p:spPr>
              <a:xfrm>
                <a:off x="8314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187" name="Google Shape;1187;p83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188" name="Google Shape;1188;p83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  <p:grpSp>
          <p:nvGrpSpPr>
            <p:cNvPr id="1189" name="Google Shape;1189;p83"/>
            <p:cNvGrpSpPr/>
            <p:nvPr/>
          </p:nvGrpSpPr>
          <p:grpSpPr>
            <a:xfrm rot="10800000">
              <a:off x="6787102" y="-57263"/>
              <a:ext cx="2403260" cy="377865"/>
              <a:chOff x="532032" y="3249173"/>
              <a:chExt cx="1780193" cy="370202"/>
            </a:xfrm>
          </p:grpSpPr>
          <p:sp>
            <p:nvSpPr>
              <p:cNvPr id="1190" name="Google Shape;1190;p83"/>
              <p:cNvSpPr/>
              <p:nvPr/>
            </p:nvSpPr>
            <p:spPr>
              <a:xfrm>
                <a:off x="532032" y="3249173"/>
                <a:ext cx="2994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191" name="Google Shape;1191;p83"/>
              <p:cNvSpPr/>
              <p:nvPr/>
            </p:nvSpPr>
            <p:spPr>
              <a:xfrm>
                <a:off x="831430" y="3249173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192" name="Google Shape;1192;p83"/>
              <p:cNvSpPr/>
              <p:nvPr/>
            </p:nvSpPr>
            <p:spPr>
              <a:xfrm>
                <a:off x="12016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193" name="Google Shape;1193;p83"/>
              <p:cNvSpPr/>
              <p:nvPr/>
            </p:nvSpPr>
            <p:spPr>
              <a:xfrm>
                <a:off x="15718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  <p:sp>
            <p:nvSpPr>
              <p:cNvPr id="1194" name="Google Shape;1194;p83"/>
              <p:cNvSpPr/>
              <p:nvPr/>
            </p:nvSpPr>
            <p:spPr>
              <a:xfrm>
                <a:off x="1942025" y="3249175"/>
                <a:ext cx="370200" cy="370200"/>
              </a:xfrm>
              <a:prstGeom prst="rect">
                <a:avLst/>
              </a:prstGeom>
              <a:noFill/>
              <a:ln cap="flat" cmpd="sng" w="9525">
                <a:solidFill>
                  <a:schemeClr val="accent5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ctr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chemeClr val="lt1"/>
                  </a:solidFill>
                  <a:latin typeface="Sora"/>
                  <a:ea typeface="Sora"/>
                  <a:cs typeface="Sora"/>
                  <a:sym typeface="Sora"/>
                </a:endParaRPr>
              </a:p>
            </p:txBody>
          </p:sp>
        </p:grpSp>
      </p:grpSp>
      <p:sp>
        <p:nvSpPr>
          <p:cNvPr id="1195" name="Google Shape;1195;p83"/>
          <p:cNvSpPr/>
          <p:nvPr/>
        </p:nvSpPr>
        <p:spPr>
          <a:xfrm flipH="1" rot="10800000">
            <a:off x="8088611" y="319800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196" name="Google Shape;1196;p83"/>
          <p:cNvSpPr/>
          <p:nvPr/>
        </p:nvSpPr>
        <p:spPr>
          <a:xfrm flipH="1" rot="10800000">
            <a:off x="8088611" y="592679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197" name="Google Shape;1197;p83"/>
          <p:cNvSpPr/>
          <p:nvPr/>
        </p:nvSpPr>
        <p:spPr>
          <a:xfrm flipH="1" rot="10800000">
            <a:off x="8088611" y="1172250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198" name="Google Shape;1198;p83"/>
          <p:cNvSpPr/>
          <p:nvPr/>
        </p:nvSpPr>
        <p:spPr>
          <a:xfrm flipH="1" rot="10800000">
            <a:off x="8088611" y="869471"/>
            <a:ext cx="10554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37000">
                <a:schemeClr val="lt2"/>
              </a:gs>
              <a:gs pos="92000">
                <a:schemeClr val="accent1"/>
              </a:gs>
              <a:gs pos="100000">
                <a:schemeClr val="accent1"/>
              </a:gs>
            </a:gsLst>
            <a:lin ang="1080140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199" name="Google Shape;1199;p83"/>
          <p:cNvSpPr txBox="1"/>
          <p:nvPr>
            <p:ph idx="6" type="body"/>
          </p:nvPr>
        </p:nvSpPr>
        <p:spPr>
          <a:xfrm>
            <a:off x="104900" y="2676050"/>
            <a:ext cx="1583400" cy="16743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1200" name="Google Shape;1200;p83"/>
          <p:cNvSpPr txBox="1"/>
          <p:nvPr>
            <p:ph idx="7" type="body"/>
          </p:nvPr>
        </p:nvSpPr>
        <p:spPr>
          <a:xfrm>
            <a:off x="1932925" y="2676050"/>
            <a:ext cx="1583400" cy="16743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1201" name="Google Shape;1201;p83"/>
          <p:cNvSpPr txBox="1"/>
          <p:nvPr>
            <p:ph idx="8" type="body"/>
          </p:nvPr>
        </p:nvSpPr>
        <p:spPr>
          <a:xfrm>
            <a:off x="3761000" y="2676050"/>
            <a:ext cx="1583400" cy="16743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1202" name="Google Shape;1202;p83"/>
          <p:cNvSpPr txBox="1"/>
          <p:nvPr>
            <p:ph idx="9" type="body"/>
          </p:nvPr>
        </p:nvSpPr>
        <p:spPr>
          <a:xfrm>
            <a:off x="5607150" y="2676050"/>
            <a:ext cx="1583400" cy="1674300"/>
          </a:xfrm>
          <a:prstGeom prst="rect">
            <a:avLst/>
          </a:prstGeom>
        </p:spPr>
        <p:txBody>
          <a:bodyPr anchorCtr="0" anchor="t" bIns="91425" lIns="91425" spcFirstLastPara="1" rIns="0" wrap="square" tIns="91425">
            <a:norm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●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○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Sora ExtraLight"/>
              <a:buChar char="■"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9pPr>
          </a:lstStyle>
          <a:p/>
        </p:txBody>
      </p:sp>
      <p:sp>
        <p:nvSpPr>
          <p:cNvPr id="1203" name="Google Shape;1203;p83"/>
          <p:cNvSpPr txBox="1"/>
          <p:nvPr>
            <p:ph idx="13" type="title"/>
          </p:nvPr>
        </p:nvSpPr>
        <p:spPr>
          <a:xfrm>
            <a:off x="239975" y="1597225"/>
            <a:ext cx="640200" cy="482400"/>
          </a:xfrm>
          <a:prstGeom prst="rect">
            <a:avLst/>
          </a:prstGeom>
        </p:spPr>
        <p:txBody>
          <a:bodyPr anchorCtr="0" anchor="t" bIns="91425" lIns="91425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04" name="Google Shape;1204;p83"/>
          <p:cNvSpPr txBox="1"/>
          <p:nvPr>
            <p:ph idx="14" type="title"/>
          </p:nvPr>
        </p:nvSpPr>
        <p:spPr>
          <a:xfrm>
            <a:off x="2009500" y="1597225"/>
            <a:ext cx="640200" cy="482400"/>
          </a:xfrm>
          <a:prstGeom prst="rect">
            <a:avLst/>
          </a:prstGeom>
        </p:spPr>
        <p:txBody>
          <a:bodyPr anchorCtr="0" anchor="t" bIns="91425" lIns="91425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05" name="Google Shape;1205;p83"/>
          <p:cNvSpPr txBox="1"/>
          <p:nvPr>
            <p:ph idx="15" type="title"/>
          </p:nvPr>
        </p:nvSpPr>
        <p:spPr>
          <a:xfrm>
            <a:off x="3895425" y="1597225"/>
            <a:ext cx="640200" cy="482400"/>
          </a:xfrm>
          <a:prstGeom prst="rect">
            <a:avLst/>
          </a:prstGeom>
        </p:spPr>
        <p:txBody>
          <a:bodyPr anchorCtr="0" anchor="t" bIns="91425" lIns="91425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06" name="Google Shape;1206;p83"/>
          <p:cNvSpPr txBox="1"/>
          <p:nvPr>
            <p:ph idx="16" type="title"/>
          </p:nvPr>
        </p:nvSpPr>
        <p:spPr>
          <a:xfrm>
            <a:off x="5704700" y="1597225"/>
            <a:ext cx="640200" cy="482400"/>
          </a:xfrm>
          <a:prstGeom prst="rect">
            <a:avLst/>
          </a:prstGeom>
        </p:spPr>
        <p:txBody>
          <a:bodyPr anchorCtr="0" anchor="t" bIns="91425" lIns="91425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IBM Plex Sans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07" name="Google Shape;1207;p83"/>
          <p:cNvSpPr txBox="1"/>
          <p:nvPr>
            <p:ph idx="17" type="title"/>
          </p:nvPr>
        </p:nvSpPr>
        <p:spPr>
          <a:xfrm>
            <a:off x="38100" y="319650"/>
            <a:ext cx="1827900" cy="5202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chemeClr val="accent6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accent6"/>
                </a:solidFill>
              </a:defRPr>
            </a:lvl9pPr>
          </a:lstStyle>
          <a:p/>
        </p:txBody>
      </p:sp>
      <p:sp>
        <p:nvSpPr>
          <p:cNvPr id="1208" name="Google Shape;1208;p83"/>
          <p:cNvSpPr txBox="1"/>
          <p:nvPr>
            <p:ph idx="18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611">
          <p15:clr>
            <a:srgbClr val="E46962"/>
          </p15:clr>
        </p15:guide>
        <p15:guide id="2" pos="3431">
          <p15:clr>
            <a:srgbClr val="E46962"/>
          </p15:clr>
        </p15:guide>
        <p15:guide id="3" pos="2262">
          <p15:clr>
            <a:srgbClr val="E46962"/>
          </p15:clr>
        </p15:guide>
        <p15:guide id="4" pos="1173">
          <p15:clr>
            <a:srgbClr val="E46962"/>
          </p15:clr>
        </p15:guide>
        <p15:guide id="5" pos="1408">
          <p15:clr>
            <a:srgbClr val="E46962"/>
          </p15:clr>
        </p15:guide>
        <p15:guide id="6" pos="1175">
          <p15:clr>
            <a:srgbClr val="E46962"/>
          </p15:clr>
        </p15:guide>
      </p15:sldGuideLst>
    </p:ext>
  </p:extLst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images with caption">
  <p:cSld name="BLANK_1_1_1_1_1_1_1_1_1_1_1_1_1_1_1_1_1_1_2">
    <p:bg>
      <p:bgPr>
        <a:solidFill>
          <a:schemeClr val="lt1"/>
        </a:solidFill>
      </p:bgPr>
    </p:bg>
    <p:spTree>
      <p:nvGrpSpPr>
        <p:cNvPr id="1209" name="Shape 1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0" name="Google Shape;1210;p84"/>
          <p:cNvSpPr txBox="1"/>
          <p:nvPr>
            <p:ph type="title"/>
          </p:nvPr>
        </p:nvSpPr>
        <p:spPr>
          <a:xfrm>
            <a:off x="38100" y="397750"/>
            <a:ext cx="19482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1211" name="Google Shape;1211;p84"/>
          <p:cNvGrpSpPr/>
          <p:nvPr/>
        </p:nvGrpSpPr>
        <p:grpSpPr>
          <a:xfrm rot="10800000">
            <a:off x="5657179" y="-1"/>
            <a:ext cx="3486840" cy="2906092"/>
            <a:chOff x="312900" y="2793625"/>
            <a:chExt cx="2221200" cy="1851250"/>
          </a:xfrm>
        </p:grpSpPr>
        <p:grpSp>
          <p:nvGrpSpPr>
            <p:cNvPr id="1212" name="Google Shape;1212;p84"/>
            <p:cNvGrpSpPr/>
            <p:nvPr/>
          </p:nvGrpSpPr>
          <p:grpSpPr>
            <a:xfrm>
              <a:off x="312900" y="2793625"/>
              <a:ext cx="1851000" cy="1851250"/>
              <a:chOff x="461225" y="3249175"/>
              <a:chExt cx="1851000" cy="1851250"/>
            </a:xfrm>
          </p:grpSpPr>
          <p:grpSp>
            <p:nvGrpSpPr>
              <p:cNvPr id="1213" name="Google Shape;1213;p84"/>
              <p:cNvGrpSpPr/>
              <p:nvPr/>
            </p:nvGrpSpPr>
            <p:grpSpPr>
              <a:xfrm>
                <a:off x="461225" y="3249175"/>
                <a:ext cx="1851000" cy="370200"/>
                <a:chOff x="461225" y="3249175"/>
                <a:chExt cx="1851000" cy="370200"/>
              </a:xfrm>
            </p:grpSpPr>
            <p:sp>
              <p:nvSpPr>
                <p:cNvPr id="1214" name="Google Shape;1214;p84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15" name="Google Shape;1215;p84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16" name="Google Shape;1216;p84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17" name="Google Shape;1217;p84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218" name="Google Shape;1218;p84"/>
              <p:cNvGrpSpPr/>
              <p:nvPr/>
            </p:nvGrpSpPr>
            <p:grpSpPr>
              <a:xfrm>
                <a:off x="461225" y="3619500"/>
                <a:ext cx="1851000" cy="370200"/>
                <a:chOff x="461225" y="3249175"/>
                <a:chExt cx="1851000" cy="370200"/>
              </a:xfrm>
            </p:grpSpPr>
            <p:sp>
              <p:nvSpPr>
                <p:cNvPr id="1219" name="Google Shape;1219;p84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20" name="Google Shape;1220;p84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21" name="Google Shape;1221;p84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22" name="Google Shape;1222;p84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23" name="Google Shape;1223;p84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224" name="Google Shape;1224;p84"/>
              <p:cNvGrpSpPr/>
              <p:nvPr/>
            </p:nvGrpSpPr>
            <p:grpSpPr>
              <a:xfrm>
                <a:off x="461225" y="3989700"/>
                <a:ext cx="1480800" cy="1110725"/>
                <a:chOff x="461225" y="3249175"/>
                <a:chExt cx="1480800" cy="1110725"/>
              </a:xfrm>
            </p:grpSpPr>
            <p:sp>
              <p:nvSpPr>
                <p:cNvPr id="1225" name="Google Shape;1225;p84"/>
                <p:cNvSpPr/>
                <p:nvPr/>
              </p:nvSpPr>
              <p:spPr>
                <a:xfrm>
                  <a:off x="4612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26" name="Google Shape;1226;p84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27" name="Google Shape;1227;p84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28" name="Google Shape;1228;p84"/>
                <p:cNvSpPr/>
                <p:nvPr/>
              </p:nvSpPr>
              <p:spPr>
                <a:xfrm>
                  <a:off x="1201625" y="3989700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  <p:grpSp>
            <p:nvGrpSpPr>
              <p:cNvPr id="1229" name="Google Shape;1229;p84"/>
              <p:cNvGrpSpPr/>
              <p:nvPr/>
            </p:nvGrpSpPr>
            <p:grpSpPr>
              <a:xfrm>
                <a:off x="831425" y="4360025"/>
                <a:ext cx="1480800" cy="370200"/>
                <a:chOff x="831425" y="3249175"/>
                <a:chExt cx="1480800" cy="370200"/>
              </a:xfrm>
            </p:grpSpPr>
            <p:sp>
              <p:nvSpPr>
                <p:cNvPr id="1230" name="Google Shape;1230;p84"/>
                <p:cNvSpPr/>
                <p:nvPr/>
              </p:nvSpPr>
              <p:spPr>
                <a:xfrm>
                  <a:off x="8314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31" name="Google Shape;1231;p84"/>
                <p:cNvSpPr/>
                <p:nvPr/>
              </p:nvSpPr>
              <p:spPr>
                <a:xfrm>
                  <a:off x="12016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32" name="Google Shape;1232;p84"/>
                <p:cNvSpPr/>
                <p:nvPr/>
              </p:nvSpPr>
              <p:spPr>
                <a:xfrm>
                  <a:off x="15718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  <p:sp>
              <p:nvSpPr>
                <p:cNvPr id="1233" name="Google Shape;1233;p84"/>
                <p:cNvSpPr/>
                <p:nvPr/>
              </p:nvSpPr>
              <p:spPr>
                <a:xfrm>
                  <a:off x="1942025" y="3249175"/>
                  <a:ext cx="370200" cy="370200"/>
                </a:xfrm>
                <a:prstGeom prst="rect">
                  <a:avLst/>
                </a:prstGeom>
                <a:noFill/>
                <a:ln cap="flat" cmpd="sng" w="9525">
                  <a:solidFill>
                    <a:schemeClr val="accent5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ctr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>
                    <a:solidFill>
                      <a:schemeClr val="lt1"/>
                    </a:solidFill>
                    <a:latin typeface="Sora"/>
                    <a:ea typeface="Sora"/>
                    <a:cs typeface="Sora"/>
                    <a:sym typeface="Sora"/>
                  </a:endParaRPr>
                </a:p>
              </p:txBody>
            </p:sp>
          </p:grpSp>
        </p:grpSp>
        <p:sp>
          <p:nvSpPr>
            <p:cNvPr id="1234" name="Google Shape;1234;p84"/>
            <p:cNvSpPr/>
            <p:nvPr/>
          </p:nvSpPr>
          <p:spPr>
            <a:xfrm>
              <a:off x="2163900" y="2793625"/>
              <a:ext cx="370200" cy="370200"/>
            </a:xfrm>
            <a:prstGeom prst="rect">
              <a:avLst/>
            </a:prstGeom>
            <a:noFill/>
            <a:ln cap="flat" cmpd="sng" w="9525">
              <a:solidFill>
                <a:schemeClr val="accent5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endParaRPr>
            </a:p>
          </p:txBody>
        </p:sp>
      </p:grpSp>
      <p:sp>
        <p:nvSpPr>
          <p:cNvPr id="1235" name="Google Shape;1235;p84"/>
          <p:cNvSpPr/>
          <p:nvPr>
            <p:ph idx="2" type="pic"/>
          </p:nvPr>
        </p:nvSpPr>
        <p:spPr>
          <a:xfrm>
            <a:off x="1200750" y="984738"/>
            <a:ext cx="1649400" cy="1649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236" name="Google Shape;1236;p84"/>
          <p:cNvSpPr/>
          <p:nvPr>
            <p:ph idx="3" type="pic"/>
          </p:nvPr>
        </p:nvSpPr>
        <p:spPr>
          <a:xfrm>
            <a:off x="3747300" y="921988"/>
            <a:ext cx="1649400" cy="1649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237" name="Google Shape;1237;p84"/>
          <p:cNvSpPr/>
          <p:nvPr>
            <p:ph idx="4" type="pic"/>
          </p:nvPr>
        </p:nvSpPr>
        <p:spPr>
          <a:xfrm>
            <a:off x="6080650" y="941438"/>
            <a:ext cx="1649400" cy="1649400"/>
          </a:xfrm>
          <a:prstGeom prst="ellipse">
            <a:avLst/>
          </a:prstGeom>
          <a:noFill/>
          <a:ln>
            <a:noFill/>
          </a:ln>
        </p:spPr>
      </p:sp>
      <p:sp>
        <p:nvSpPr>
          <p:cNvPr id="1238" name="Google Shape;1238;p84"/>
          <p:cNvSpPr txBox="1"/>
          <p:nvPr>
            <p:ph idx="1" type="subTitle"/>
          </p:nvPr>
        </p:nvSpPr>
        <p:spPr>
          <a:xfrm>
            <a:off x="947750" y="3353900"/>
            <a:ext cx="2086800" cy="13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39" name="Google Shape;1239;p84"/>
          <p:cNvSpPr txBox="1"/>
          <p:nvPr>
            <p:ph idx="5" type="title"/>
          </p:nvPr>
        </p:nvSpPr>
        <p:spPr>
          <a:xfrm>
            <a:off x="1111850" y="3061625"/>
            <a:ext cx="1758600" cy="27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40" name="Google Shape;1240;p84"/>
          <p:cNvSpPr txBox="1"/>
          <p:nvPr>
            <p:ph idx="6" type="subTitle"/>
          </p:nvPr>
        </p:nvSpPr>
        <p:spPr>
          <a:xfrm>
            <a:off x="3528600" y="3353900"/>
            <a:ext cx="2086800" cy="13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41" name="Google Shape;1241;p84"/>
          <p:cNvSpPr txBox="1"/>
          <p:nvPr>
            <p:ph idx="7" type="title"/>
          </p:nvPr>
        </p:nvSpPr>
        <p:spPr>
          <a:xfrm>
            <a:off x="3692700" y="3061625"/>
            <a:ext cx="1758600" cy="27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42" name="Google Shape;1242;p84"/>
          <p:cNvSpPr txBox="1"/>
          <p:nvPr>
            <p:ph idx="8" type="subTitle"/>
          </p:nvPr>
        </p:nvSpPr>
        <p:spPr>
          <a:xfrm>
            <a:off x="5861950" y="3353900"/>
            <a:ext cx="2086800" cy="13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000">
                <a:solidFill>
                  <a:schemeClr val="dk2"/>
                </a:solidFill>
                <a:latin typeface="Sora ExtraLight"/>
                <a:ea typeface="Sora ExtraLight"/>
                <a:cs typeface="Sora ExtraLight"/>
                <a:sym typeface="Sora Extra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43" name="Google Shape;1243;p84"/>
          <p:cNvSpPr txBox="1"/>
          <p:nvPr>
            <p:ph idx="9" type="title"/>
          </p:nvPr>
        </p:nvSpPr>
        <p:spPr>
          <a:xfrm>
            <a:off x="6026050" y="3061625"/>
            <a:ext cx="1758600" cy="27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2"/>
                </a:solidFill>
                <a:latin typeface="IBM Plex Sans Medium"/>
                <a:ea typeface="IBM Plex Sans Medium"/>
                <a:cs typeface="IBM Plex Sans Medium"/>
                <a:sym typeface="IBM Plex Sans Medium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44" name="Google Shape;1244;p84"/>
          <p:cNvSpPr txBox="1"/>
          <p:nvPr>
            <p:ph idx="13" type="title"/>
          </p:nvPr>
        </p:nvSpPr>
        <p:spPr>
          <a:xfrm>
            <a:off x="38100" y="93150"/>
            <a:ext cx="1583400" cy="189300"/>
          </a:xfrm>
          <a:prstGeom prst="rect">
            <a:avLst/>
          </a:prstGeom>
        </p:spPr>
        <p:txBody>
          <a:bodyPr anchorCtr="0" anchor="t" bIns="91425" lIns="18287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1245" name="Google Shape;1245;p84"/>
          <p:cNvSpPr txBox="1"/>
          <p:nvPr>
            <p:ph idx="14" type="title"/>
          </p:nvPr>
        </p:nvSpPr>
        <p:spPr>
          <a:xfrm>
            <a:off x="228600" y="4774929"/>
            <a:ext cx="1939200" cy="189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dk2"/>
                </a:solidFill>
                <a:latin typeface="Sora"/>
                <a:ea typeface="Sora"/>
                <a:cs typeface="Sora"/>
                <a:sym typeface="Sor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900"/>
              <a:buFont typeface="Sora"/>
              <a:buNone/>
              <a:defRPr sz="900">
                <a:solidFill>
                  <a:schemeClr val="dk2"/>
                </a:solidFill>
                <a:latin typeface="Sora SemiBold"/>
                <a:ea typeface="Sora SemiBold"/>
                <a:cs typeface="Sora SemiBold"/>
                <a:sym typeface="Sora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1246" name="Shape 1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7" name="Google Shape;1247;p8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48" name="Google Shape;1248;p8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1249" name="Shape 1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0" name="Google Shape;1250;p8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1251" name="Shape 1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2" name="Google Shape;1252;p8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53" name="Google Shape;1253;p8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1254" name="Shape 1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5" name="Google Shape;1255;p8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56" name="Google Shape;1256;p88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257" name="Google Shape;1257;p88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1258" name="Shape 1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" name="Google Shape;1259;p8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1260" name="Shape 1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1" name="Google Shape;1261;p9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62" name="Google Shape;1262;p9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1263" name="Shape 1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4" name="Google Shape;1264;p91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ve big ideas">
  <p:cSld name="BLANK_1_1_1_1_1_1_1_1_1_1_1_1_1_1_1_3">
    <p:bg>
      <p:bgPr>
        <a:solidFill>
          <a:schemeClr val="accent2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0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lvl="2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lvl="3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lvl="4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lvl="5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lvl="6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lvl="7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lvl="8" algn="r">
              <a:buNone/>
              <a:defRPr sz="7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4" name="Google Shape;84;p10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700"/>
              <a:buFont typeface="DM Sans"/>
              <a:buNone/>
              <a:defRPr sz="700">
                <a:latin typeface="DM Sans"/>
                <a:ea typeface="DM Sans"/>
                <a:cs typeface="DM Sans"/>
                <a:sym typeface="DM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0"/>
          <p:cNvSpPr txBox="1"/>
          <p:nvPr>
            <p:ph idx="2" type="body"/>
          </p:nvPr>
        </p:nvSpPr>
        <p:spPr>
          <a:xfrm>
            <a:off x="361975" y="3231275"/>
            <a:ext cx="1457400" cy="107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86" name="Google Shape;86;p10"/>
          <p:cNvSpPr txBox="1"/>
          <p:nvPr>
            <p:ph idx="3" type="subTitle"/>
          </p:nvPr>
        </p:nvSpPr>
        <p:spPr>
          <a:xfrm>
            <a:off x="361975" y="2556804"/>
            <a:ext cx="14574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87" name="Google Shape;87;p10"/>
          <p:cNvSpPr txBox="1"/>
          <p:nvPr>
            <p:ph idx="4" type="subTitle"/>
          </p:nvPr>
        </p:nvSpPr>
        <p:spPr>
          <a:xfrm>
            <a:off x="2490450" y="732775"/>
            <a:ext cx="41631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000"/>
              <a:buFont typeface="DM Sans Light"/>
              <a:buNone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88" name="Google Shape;88;p10"/>
          <p:cNvSpPr txBox="1"/>
          <p:nvPr>
            <p:ph type="title"/>
          </p:nvPr>
        </p:nvSpPr>
        <p:spPr>
          <a:xfrm>
            <a:off x="1938175" y="988550"/>
            <a:ext cx="5267700" cy="58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None/>
              <a:defRPr sz="2200"/>
            </a:lvl1pPr>
            <a:lvl2pPr lvl="1" algn="ctr"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 algn="ctr"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 algn="ctr"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 algn="ctr"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 algn="ctr"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 algn="ctr"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 algn="ctr"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 algn="ctr"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89" name="Google Shape;89;p10"/>
          <p:cNvSpPr txBox="1"/>
          <p:nvPr>
            <p:ph idx="5" type="subTitle"/>
          </p:nvPr>
        </p:nvSpPr>
        <p:spPr>
          <a:xfrm>
            <a:off x="7319275" y="2556804"/>
            <a:ext cx="14574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90" name="Google Shape;90;p10"/>
          <p:cNvSpPr txBox="1"/>
          <p:nvPr>
            <p:ph idx="6" type="body"/>
          </p:nvPr>
        </p:nvSpPr>
        <p:spPr>
          <a:xfrm>
            <a:off x="2101300" y="3231275"/>
            <a:ext cx="1457400" cy="107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91" name="Google Shape;91;p10"/>
          <p:cNvSpPr txBox="1"/>
          <p:nvPr>
            <p:ph idx="7" type="body"/>
          </p:nvPr>
        </p:nvSpPr>
        <p:spPr>
          <a:xfrm>
            <a:off x="3840625" y="3231275"/>
            <a:ext cx="1457400" cy="107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92" name="Google Shape;92;p10"/>
          <p:cNvSpPr txBox="1"/>
          <p:nvPr>
            <p:ph idx="8" type="body"/>
          </p:nvPr>
        </p:nvSpPr>
        <p:spPr>
          <a:xfrm>
            <a:off x="5579950" y="3231275"/>
            <a:ext cx="1457400" cy="107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93" name="Google Shape;93;p10"/>
          <p:cNvSpPr txBox="1"/>
          <p:nvPr>
            <p:ph idx="9" type="subTitle"/>
          </p:nvPr>
        </p:nvSpPr>
        <p:spPr>
          <a:xfrm>
            <a:off x="2101300" y="2556804"/>
            <a:ext cx="14574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94" name="Google Shape;94;p10"/>
          <p:cNvSpPr txBox="1"/>
          <p:nvPr>
            <p:ph idx="13" type="subTitle"/>
          </p:nvPr>
        </p:nvSpPr>
        <p:spPr>
          <a:xfrm>
            <a:off x="3840625" y="2556804"/>
            <a:ext cx="14574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95" name="Google Shape;95;p10"/>
          <p:cNvSpPr txBox="1"/>
          <p:nvPr>
            <p:ph idx="14" type="subTitle"/>
          </p:nvPr>
        </p:nvSpPr>
        <p:spPr>
          <a:xfrm>
            <a:off x="5579950" y="2556804"/>
            <a:ext cx="1457400" cy="452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DM Sans Light"/>
              <a:buNone/>
              <a:defRPr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  <p:sp>
        <p:nvSpPr>
          <p:cNvPr id="96" name="Google Shape;96;p10"/>
          <p:cNvSpPr txBox="1"/>
          <p:nvPr>
            <p:ph idx="15" type="body"/>
          </p:nvPr>
        </p:nvSpPr>
        <p:spPr>
          <a:xfrm>
            <a:off x="7319275" y="3231275"/>
            <a:ext cx="1457400" cy="1077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●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DM Sans Light"/>
              <a:buChar char="○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000"/>
              <a:buFont typeface="DM Sans Light"/>
              <a:buChar char="■"/>
              <a:defRPr sz="1000"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1265" name="Shape 1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6" name="Google Shape;1266;p92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267" name="Google Shape;1267;p9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268" name="Google Shape;1268;p92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1269" name="Shape 1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0" name="Google Shape;1270;p93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1271" name="Shape 127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1272" name="Shape 1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3" name="Google Shape;1273;p95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74" name="Google Shape;1274;p95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275" name="Google Shape;1275;p95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276" name="Google Shape;1276;p95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277" name="Google Shape;1277;p95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278" name="Google Shape;1278;p95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279" name="Google Shape;1279;p95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1280" name="Shape 1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1281;p9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82" name="Google Shape;1282;p96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283" name="Google Shape;1283;p96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1284" name="Shape 1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" name="Google Shape;1285;p97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86" name="Google Shape;1286;p97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287" name="Google Shape;1287;p97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288" name="Google Shape;1288;p97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289" name="Google Shape;1289;p97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1290" name="Shape 1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1" name="Google Shape;1291;p98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292" name="Google Shape;1292;p98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293" name="Google Shape;1293;p98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94" name="Google Shape;1294;p98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295" name="Google Shape;1295;p98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296" name="Google Shape;1296;p98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297" name="Google Shape;1297;p98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1298" name="Shape 1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9" name="Google Shape;1299;p99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300" name="Google Shape;1300;p99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301" name="Google Shape;1301;p99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302" name="Google Shape;1302;p99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303" name="Google Shape;1303;p99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04" name="Google Shape;1304;p99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305" name="Google Shape;1305;p99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306" name="Google Shape;1306;p99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1307" name="Google Shape;1307;p99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1308" name="Shape 1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9" name="Google Shape;1309;p10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10" name="Google Shape;1310;p100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1311" name="Shape 1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2" name="Google Shape;1312;p101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313" name="Google Shape;1313;p101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1314" name="Google Shape;1314;p101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1315" name="Google Shape;1315;p101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316" name="Google Shape;1316;p10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17" name="Google Shape;1317;p101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18" name="Google Shape;1318;p101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51" Type="http://schemas.openxmlformats.org/officeDocument/2006/relationships/slideLayout" Target="../slideLayouts/slideLayout51.xml"/><Relationship Id="rId50" Type="http://schemas.openxmlformats.org/officeDocument/2006/relationships/slideLayout" Target="../slideLayouts/slideLayout50.xml"/><Relationship Id="rId53" Type="http://schemas.openxmlformats.org/officeDocument/2006/relationships/slideLayout" Target="../slideLayouts/slideLayout53.xml"/><Relationship Id="rId52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54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93.xml"/><Relationship Id="rId42" Type="http://schemas.openxmlformats.org/officeDocument/2006/relationships/slideLayout" Target="../slideLayouts/slideLayout95.xml"/><Relationship Id="rId41" Type="http://schemas.openxmlformats.org/officeDocument/2006/relationships/slideLayout" Target="../slideLayouts/slideLayout94.xml"/><Relationship Id="rId44" Type="http://schemas.openxmlformats.org/officeDocument/2006/relationships/slideLayout" Target="../slideLayouts/slideLayout97.xml"/><Relationship Id="rId43" Type="http://schemas.openxmlformats.org/officeDocument/2006/relationships/slideLayout" Target="../slideLayouts/slideLayout96.xml"/><Relationship Id="rId46" Type="http://schemas.openxmlformats.org/officeDocument/2006/relationships/slideLayout" Target="../slideLayouts/slideLayout99.xml"/><Relationship Id="rId45" Type="http://schemas.openxmlformats.org/officeDocument/2006/relationships/slideLayout" Target="../slideLayouts/slideLayout98.xml"/><Relationship Id="rId1" Type="http://schemas.openxmlformats.org/officeDocument/2006/relationships/slideLayout" Target="../slideLayouts/slideLayout54.xml"/><Relationship Id="rId2" Type="http://schemas.openxmlformats.org/officeDocument/2006/relationships/slideLayout" Target="../slideLayouts/slideLayout55.xml"/><Relationship Id="rId3" Type="http://schemas.openxmlformats.org/officeDocument/2006/relationships/slideLayout" Target="../slideLayouts/slideLayout56.xml"/><Relationship Id="rId4" Type="http://schemas.openxmlformats.org/officeDocument/2006/relationships/slideLayout" Target="../slideLayouts/slideLayout57.xml"/><Relationship Id="rId9" Type="http://schemas.openxmlformats.org/officeDocument/2006/relationships/slideLayout" Target="../slideLayouts/slideLayout62.xml"/><Relationship Id="rId48" Type="http://schemas.openxmlformats.org/officeDocument/2006/relationships/slideLayout" Target="../slideLayouts/slideLayout101.xml"/><Relationship Id="rId47" Type="http://schemas.openxmlformats.org/officeDocument/2006/relationships/slideLayout" Target="../slideLayouts/slideLayout100.xml"/><Relationship Id="rId49" Type="http://schemas.openxmlformats.org/officeDocument/2006/relationships/slideLayout" Target="../slideLayouts/slideLayout102.xml"/><Relationship Id="rId5" Type="http://schemas.openxmlformats.org/officeDocument/2006/relationships/slideLayout" Target="../slideLayouts/slideLayout58.xml"/><Relationship Id="rId6" Type="http://schemas.openxmlformats.org/officeDocument/2006/relationships/slideLayout" Target="../slideLayouts/slideLayout59.xml"/><Relationship Id="rId7" Type="http://schemas.openxmlformats.org/officeDocument/2006/relationships/slideLayout" Target="../slideLayouts/slideLayout60.xml"/><Relationship Id="rId8" Type="http://schemas.openxmlformats.org/officeDocument/2006/relationships/slideLayout" Target="../slideLayouts/slideLayout61.xml"/><Relationship Id="rId31" Type="http://schemas.openxmlformats.org/officeDocument/2006/relationships/slideLayout" Target="../slideLayouts/slideLayout84.xml"/><Relationship Id="rId30" Type="http://schemas.openxmlformats.org/officeDocument/2006/relationships/slideLayout" Target="../slideLayouts/slideLayout83.xml"/><Relationship Id="rId33" Type="http://schemas.openxmlformats.org/officeDocument/2006/relationships/slideLayout" Target="../slideLayouts/slideLayout86.xml"/><Relationship Id="rId32" Type="http://schemas.openxmlformats.org/officeDocument/2006/relationships/slideLayout" Target="../slideLayouts/slideLayout85.xml"/><Relationship Id="rId35" Type="http://schemas.openxmlformats.org/officeDocument/2006/relationships/slideLayout" Target="../slideLayouts/slideLayout88.xml"/><Relationship Id="rId34" Type="http://schemas.openxmlformats.org/officeDocument/2006/relationships/slideLayout" Target="../slideLayouts/slideLayout87.xml"/><Relationship Id="rId37" Type="http://schemas.openxmlformats.org/officeDocument/2006/relationships/slideLayout" Target="../slideLayouts/slideLayout90.xml"/><Relationship Id="rId36" Type="http://schemas.openxmlformats.org/officeDocument/2006/relationships/slideLayout" Target="../slideLayouts/slideLayout89.xml"/><Relationship Id="rId39" Type="http://schemas.openxmlformats.org/officeDocument/2006/relationships/slideLayout" Target="../slideLayouts/slideLayout92.xml"/><Relationship Id="rId38" Type="http://schemas.openxmlformats.org/officeDocument/2006/relationships/slideLayout" Target="../slideLayouts/slideLayout91.xml"/><Relationship Id="rId20" Type="http://schemas.openxmlformats.org/officeDocument/2006/relationships/slideLayout" Target="../slideLayouts/slideLayout73.xml"/><Relationship Id="rId22" Type="http://schemas.openxmlformats.org/officeDocument/2006/relationships/slideLayout" Target="../slideLayouts/slideLayout75.xml"/><Relationship Id="rId21" Type="http://schemas.openxmlformats.org/officeDocument/2006/relationships/slideLayout" Target="../slideLayouts/slideLayout74.xml"/><Relationship Id="rId24" Type="http://schemas.openxmlformats.org/officeDocument/2006/relationships/slideLayout" Target="../slideLayouts/slideLayout77.xml"/><Relationship Id="rId23" Type="http://schemas.openxmlformats.org/officeDocument/2006/relationships/slideLayout" Target="../slideLayouts/slideLayout76.xml"/><Relationship Id="rId26" Type="http://schemas.openxmlformats.org/officeDocument/2006/relationships/slideLayout" Target="../slideLayouts/slideLayout79.xml"/><Relationship Id="rId25" Type="http://schemas.openxmlformats.org/officeDocument/2006/relationships/slideLayout" Target="../slideLayouts/slideLayout78.xml"/><Relationship Id="rId28" Type="http://schemas.openxmlformats.org/officeDocument/2006/relationships/slideLayout" Target="../slideLayouts/slideLayout81.xml"/><Relationship Id="rId27" Type="http://schemas.openxmlformats.org/officeDocument/2006/relationships/slideLayout" Target="../slideLayouts/slideLayout80.xml"/><Relationship Id="rId29" Type="http://schemas.openxmlformats.org/officeDocument/2006/relationships/slideLayout" Target="../slideLayouts/slideLayout82.xml"/><Relationship Id="rId50" Type="http://schemas.openxmlformats.org/officeDocument/2006/relationships/theme" Target="../theme/theme2.xml"/><Relationship Id="rId11" Type="http://schemas.openxmlformats.org/officeDocument/2006/relationships/slideLayout" Target="../slideLayouts/slideLayout64.xml"/><Relationship Id="rId10" Type="http://schemas.openxmlformats.org/officeDocument/2006/relationships/slideLayout" Target="../slideLayouts/slideLayout63.xml"/><Relationship Id="rId13" Type="http://schemas.openxmlformats.org/officeDocument/2006/relationships/slideLayout" Target="../slideLayouts/slideLayout66.xml"/><Relationship Id="rId12" Type="http://schemas.openxmlformats.org/officeDocument/2006/relationships/slideLayout" Target="../slideLayouts/slideLayout65.xml"/><Relationship Id="rId15" Type="http://schemas.openxmlformats.org/officeDocument/2006/relationships/slideLayout" Target="../slideLayouts/slideLayout68.xml"/><Relationship Id="rId14" Type="http://schemas.openxmlformats.org/officeDocument/2006/relationships/slideLayout" Target="../slideLayouts/slideLayout67.xml"/><Relationship Id="rId17" Type="http://schemas.openxmlformats.org/officeDocument/2006/relationships/slideLayout" Target="../slideLayouts/slideLayout70.xml"/><Relationship Id="rId16" Type="http://schemas.openxmlformats.org/officeDocument/2006/relationships/slideLayout" Target="../slideLayouts/slideLayout69.xml"/><Relationship Id="rId19" Type="http://schemas.openxmlformats.org/officeDocument/2006/relationships/slideLayout" Target="../slideLayouts/slideLayout72.xml"/><Relationship Id="rId18" Type="http://schemas.openxmlformats.org/officeDocument/2006/relationships/slideLayout" Target="../slideLayouts/slideLayout7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" type="body"/>
          </p:nvPr>
        </p:nvSpPr>
        <p:spPr>
          <a:xfrm>
            <a:off x="361850" y="2004025"/>
            <a:ext cx="5627400" cy="25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●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-3048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○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-3048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■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-3048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●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-3048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○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indent="-3048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■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indent="-3048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●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indent="-3048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○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indent="-3048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200"/>
              <a:buFont typeface="DM Sans"/>
              <a:buChar char="■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438150" y="524575"/>
            <a:ext cx="5433000" cy="9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ewsreader"/>
              <a:buNone/>
              <a:defRPr sz="3000">
                <a:solidFill>
                  <a:schemeClr val="lt1"/>
                </a:solidFill>
                <a:latin typeface="Newsreader"/>
                <a:ea typeface="Newsreader"/>
                <a:cs typeface="Newsreader"/>
                <a:sym typeface="Newsread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" name="Google Shape;8;p1"/>
          <p:cNvSpPr txBox="1"/>
          <p:nvPr>
            <p:ph idx="2" type="body"/>
          </p:nvPr>
        </p:nvSpPr>
        <p:spPr>
          <a:xfrm>
            <a:off x="4700200" y="1614100"/>
            <a:ext cx="3756600" cy="25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●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○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■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●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○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■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●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○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DM Sans"/>
              <a:buChar char="■"/>
              <a:defRPr sz="1200">
                <a:solidFill>
                  <a:schemeClr val="lt1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  <p:sldLayoutId id="2147483699" r:id="rId52"/>
    <p:sldLayoutId id="2147483700" r:id="rId5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529">
          <p15:clr>
            <a:srgbClr val="E46962"/>
          </p15:clr>
        </p15:guide>
        <p15:guide id="2" orient="horz" pos="233">
          <p15:clr>
            <a:srgbClr val="E46962"/>
          </p15:clr>
        </p15:guide>
        <p15:guide id="3" orient="horz" pos="3011">
          <p15:clr>
            <a:srgbClr val="E46962"/>
          </p15:clr>
        </p15:guide>
        <p15:guide id="4" pos="2850">
          <p15:clr>
            <a:srgbClr val="E46962"/>
          </p15:clr>
        </p15:guide>
        <p15:guide id="5" pos="2910">
          <p15:clr>
            <a:srgbClr val="E46962"/>
          </p15:clr>
        </p15:guide>
        <p15:guide id="6" pos="1468">
          <p15:clr>
            <a:srgbClr val="E46962"/>
          </p15:clr>
        </p15:guide>
        <p15:guide id="7" pos="1527">
          <p15:clr>
            <a:srgbClr val="E46962"/>
          </p15:clr>
        </p15:guide>
        <p15:guide id="8" pos="4226">
          <p15:clr>
            <a:srgbClr val="E46962"/>
          </p15:clr>
        </p15:guide>
        <p15:guide id="9" pos="4285">
          <p15:clr>
            <a:srgbClr val="E46962"/>
          </p15:clr>
        </p15:guide>
        <p15:guide id="10" pos="3773">
          <p15:clr>
            <a:srgbClr val="E46962"/>
          </p15:clr>
        </p15:guide>
        <p15:guide id="11" pos="3830">
          <p15:clr>
            <a:srgbClr val="E46962"/>
          </p15:clr>
        </p15:guide>
        <p15:guide id="12" pos="1930">
          <p15:clr>
            <a:srgbClr val="E46962"/>
          </p15:clr>
        </p15:guide>
        <p15:guide id="13" pos="1987">
          <p15:clr>
            <a:srgbClr val="E46962"/>
          </p15:clr>
        </p15:guide>
        <p15:guide id="14" orient="horz" pos="2867">
          <p15:clr>
            <a:srgbClr val="E46962"/>
          </p15:clr>
        </p15:guide>
        <p15:guide id="15" orient="horz" pos="1135">
          <p15:clr>
            <a:srgbClr val="E46962"/>
          </p15:clr>
        </p15:guide>
        <p15:guide id="16" orient="horz" pos="1194">
          <p15:clr>
            <a:srgbClr val="E46962"/>
          </p15:clr>
        </p15:guide>
        <p15:guide id="17" orient="horz" pos="2043">
          <p15:clr>
            <a:srgbClr val="E46962"/>
          </p15:clr>
        </p15:guide>
        <p15:guide id="18" orient="horz" pos="2103">
          <p15:clr>
            <a:srgbClr val="E46962"/>
          </p15:clr>
        </p15:guide>
        <p15:guide id="19" pos="228">
          <p15:clr>
            <a:srgbClr val="E46962"/>
          </p15:clr>
        </p15:guide>
        <p15:guide id="20" orient="horz" pos="672">
          <p15:clr>
            <a:srgbClr val="E46962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p55"/>
          <p:cNvSpPr txBox="1"/>
          <p:nvPr>
            <p:ph idx="1" type="body"/>
          </p:nvPr>
        </p:nvSpPr>
        <p:spPr>
          <a:xfrm>
            <a:off x="228600" y="1452125"/>
            <a:ext cx="5760600" cy="34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1pPr>
            <a:lvl2pPr indent="-3048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indent="-3048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indent="-3048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indent="-3048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indent="-3048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indent="-3048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indent="-3048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indent="-3048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  <p:sp>
        <p:nvSpPr>
          <p:cNvPr id="466" name="Google Shape;466;p55"/>
          <p:cNvSpPr txBox="1"/>
          <p:nvPr>
            <p:ph type="title"/>
          </p:nvPr>
        </p:nvSpPr>
        <p:spPr>
          <a:xfrm>
            <a:off x="402800" y="197225"/>
            <a:ext cx="6537900" cy="125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IBM Plex Sans"/>
              <a:buNone/>
              <a:defRPr sz="3000">
                <a:solidFill>
                  <a:schemeClr val="lt1"/>
                </a:solidFill>
                <a:latin typeface="IBM Plex Sans"/>
                <a:ea typeface="IBM Plex Sans"/>
                <a:cs typeface="IBM Plex Sans"/>
                <a:sym typeface="IBM Plex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Font typeface="IBM Plex Sans"/>
              <a:buNone/>
              <a:defRPr sz="3000">
                <a:latin typeface="IBM Plex Sans"/>
                <a:ea typeface="IBM Plex Sans"/>
                <a:cs typeface="IBM Plex Sans"/>
                <a:sym typeface="IBM Plex Sans"/>
              </a:defRPr>
            </a:lvl9pPr>
          </a:lstStyle>
          <a:p/>
        </p:txBody>
      </p:sp>
      <p:sp>
        <p:nvSpPr>
          <p:cNvPr id="467" name="Google Shape;467;p55"/>
          <p:cNvSpPr txBox="1"/>
          <p:nvPr>
            <p:ph idx="2" type="body"/>
          </p:nvPr>
        </p:nvSpPr>
        <p:spPr>
          <a:xfrm>
            <a:off x="3439325" y="1502775"/>
            <a:ext cx="5344800" cy="243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●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○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ora"/>
              <a:buChar char="■"/>
              <a:defRPr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  <p:sldLayoutId id="2147483713" r:id="rId13"/>
    <p:sldLayoutId id="2147483714" r:id="rId14"/>
    <p:sldLayoutId id="2147483715" r:id="rId15"/>
    <p:sldLayoutId id="2147483716" r:id="rId16"/>
    <p:sldLayoutId id="2147483717" r:id="rId17"/>
    <p:sldLayoutId id="2147483718" r:id="rId18"/>
    <p:sldLayoutId id="2147483719" r:id="rId19"/>
    <p:sldLayoutId id="2147483720" r:id="rId20"/>
    <p:sldLayoutId id="2147483721" r:id="rId21"/>
    <p:sldLayoutId id="2147483722" r:id="rId22"/>
    <p:sldLayoutId id="2147483723" r:id="rId23"/>
    <p:sldLayoutId id="2147483724" r:id="rId24"/>
    <p:sldLayoutId id="2147483725" r:id="rId25"/>
    <p:sldLayoutId id="2147483726" r:id="rId26"/>
    <p:sldLayoutId id="2147483727" r:id="rId27"/>
    <p:sldLayoutId id="2147483728" r:id="rId28"/>
    <p:sldLayoutId id="2147483729" r:id="rId29"/>
    <p:sldLayoutId id="2147483730" r:id="rId30"/>
    <p:sldLayoutId id="2147483731" r:id="rId31"/>
    <p:sldLayoutId id="2147483732" r:id="rId32"/>
    <p:sldLayoutId id="2147483733" r:id="rId33"/>
    <p:sldLayoutId id="2147483734" r:id="rId34"/>
    <p:sldLayoutId id="2147483735" r:id="rId35"/>
    <p:sldLayoutId id="2147483736" r:id="rId36"/>
    <p:sldLayoutId id="2147483737" r:id="rId37"/>
    <p:sldLayoutId id="2147483738" r:id="rId38"/>
    <p:sldLayoutId id="2147483739" r:id="rId39"/>
    <p:sldLayoutId id="2147483740" r:id="rId40"/>
    <p:sldLayoutId id="2147483741" r:id="rId41"/>
    <p:sldLayoutId id="2147483742" r:id="rId42"/>
    <p:sldLayoutId id="2147483743" r:id="rId43"/>
    <p:sldLayoutId id="2147483744" r:id="rId44"/>
    <p:sldLayoutId id="2147483745" r:id="rId45"/>
    <p:sldLayoutId id="2147483746" r:id="rId46"/>
    <p:sldLayoutId id="2147483747" r:id="rId47"/>
    <p:sldLayoutId id="2147483748" r:id="rId48"/>
    <p:sldLayoutId id="2147483749" r:id="rId4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616">
          <p15:clr>
            <a:srgbClr val="E46962"/>
          </p15:clr>
        </p15:guide>
        <p15:guide id="2" pos="144">
          <p15:clr>
            <a:srgbClr val="E46962"/>
          </p15:clr>
        </p15:guide>
        <p15:guide id="3" orient="horz" pos="144">
          <p15:clr>
            <a:srgbClr val="E46962"/>
          </p15:clr>
        </p15:guide>
        <p15:guide id="4" orient="horz" pos="3094">
          <p15:clr>
            <a:srgbClr val="E46962"/>
          </p15:clr>
        </p15:guide>
        <p15:guide id="5" pos="2850">
          <p15:clr>
            <a:srgbClr val="E46962"/>
          </p15:clr>
        </p15:guide>
        <p15:guide id="6" pos="2910">
          <p15:clr>
            <a:srgbClr val="E46962"/>
          </p15:clr>
        </p15:guide>
        <p15:guide id="7" pos="1468">
          <p15:clr>
            <a:srgbClr val="E46962"/>
          </p15:clr>
        </p15:guide>
        <p15:guide id="8" pos="1527">
          <p15:clr>
            <a:srgbClr val="E46962"/>
          </p15:clr>
        </p15:guide>
        <p15:guide id="9" pos="4226">
          <p15:clr>
            <a:srgbClr val="E46962"/>
          </p15:clr>
        </p15:guide>
        <p15:guide id="10" pos="4285">
          <p15:clr>
            <a:srgbClr val="E46962"/>
          </p15:clr>
        </p15:guide>
        <p15:guide id="11" pos="3773">
          <p15:clr>
            <a:srgbClr val="E46962"/>
          </p15:clr>
        </p15:guide>
        <p15:guide id="12" pos="3830">
          <p15:clr>
            <a:srgbClr val="E46962"/>
          </p15:clr>
        </p15:guide>
        <p15:guide id="13" pos="1930">
          <p15:clr>
            <a:srgbClr val="E46962"/>
          </p15:clr>
        </p15:guide>
        <p15:guide id="14" pos="1987">
          <p15:clr>
            <a:srgbClr val="E46962"/>
          </p15:clr>
        </p15:guide>
        <p15:guide id="15" orient="horz" pos="288">
          <p15:clr>
            <a:srgbClr val="E46962"/>
          </p15:clr>
        </p15:guide>
        <p15:guide id="16" orient="horz" pos="2950">
          <p15:clr>
            <a:srgbClr val="E46962"/>
          </p15:clr>
        </p15:guide>
        <p15:guide id="17" orient="horz" pos="1135">
          <p15:clr>
            <a:srgbClr val="E46962"/>
          </p15:clr>
        </p15:guide>
        <p15:guide id="18" orient="horz" pos="1194">
          <p15:clr>
            <a:srgbClr val="E46962"/>
          </p15:clr>
        </p15:guide>
        <p15:guide id="19" orient="horz" pos="2043">
          <p15:clr>
            <a:srgbClr val="E46962"/>
          </p15:clr>
        </p15:guide>
        <p15:guide id="20" orient="horz" pos="2103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12.png"/><Relationship Id="rId5" Type="http://schemas.openxmlformats.org/officeDocument/2006/relationships/image" Target="../media/image4.png"/><Relationship Id="rId6" Type="http://schemas.openxmlformats.org/officeDocument/2006/relationships/image" Target="../media/image14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jpg"/><Relationship Id="rId4" Type="http://schemas.openxmlformats.org/officeDocument/2006/relationships/image" Target="../media/image7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4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8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7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18.jpg"/><Relationship Id="rId5" Type="http://schemas.openxmlformats.org/officeDocument/2006/relationships/image" Target="../media/image1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7" name="Google Shape;1347;p105"/>
          <p:cNvSpPr txBox="1"/>
          <p:nvPr>
            <p:ph idx="1" type="subTitle"/>
          </p:nvPr>
        </p:nvSpPr>
        <p:spPr>
          <a:xfrm>
            <a:off x="263425" y="4164133"/>
            <a:ext cx="4943100" cy="73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latin typeface="Sora"/>
                <a:ea typeface="Sora"/>
                <a:cs typeface="Sora"/>
                <a:sym typeface="Sora"/>
              </a:rPr>
              <a:t>Lori S. Cobb Kreisman</a:t>
            </a:r>
            <a:endParaRPr b="1" sz="1100">
              <a:latin typeface="Sora"/>
              <a:ea typeface="Sora"/>
              <a:cs typeface="Sora"/>
              <a:sym typeface="S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ra"/>
                <a:ea typeface="Sora"/>
                <a:cs typeface="Sora"/>
                <a:sym typeface="Sora"/>
              </a:rPr>
              <a:t>MIT Applied Data Sciences Certificate Program - Capstone Project</a:t>
            </a:r>
            <a:endParaRPr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348" name="Google Shape;1348;p105"/>
          <p:cNvSpPr txBox="1"/>
          <p:nvPr>
            <p:ph idx="2" type="subTitle"/>
          </p:nvPr>
        </p:nvSpPr>
        <p:spPr>
          <a:xfrm>
            <a:off x="273357" y="228600"/>
            <a:ext cx="1543200" cy="36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Sora"/>
                <a:ea typeface="Sora"/>
                <a:cs typeface="Sora"/>
                <a:sym typeface="Sora"/>
              </a:rPr>
              <a:t>26 October 2025</a:t>
            </a:r>
            <a:endParaRPr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349" name="Google Shape;1349;p105"/>
          <p:cNvSpPr txBox="1"/>
          <p:nvPr>
            <p:ph type="title"/>
          </p:nvPr>
        </p:nvSpPr>
        <p:spPr>
          <a:xfrm>
            <a:off x="263425" y="1735474"/>
            <a:ext cx="5930700" cy="240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dk2"/>
                </a:solidFill>
                <a:latin typeface="Verdana"/>
                <a:ea typeface="Verdana"/>
                <a:cs typeface="Verdana"/>
                <a:sym typeface="Verdana"/>
              </a:rPr>
              <a:t>Deep Learning Computer Vision for Malaria Detection:</a:t>
            </a:r>
            <a:endParaRPr sz="400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indent="0" lvl="0" marL="0" rtl="0" algn="l">
              <a:lnSpc>
                <a:spcPct val="8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CC0000"/>
                </a:solidFill>
                <a:latin typeface="Verdana"/>
                <a:ea typeface="Verdana"/>
                <a:cs typeface="Verdana"/>
                <a:sym typeface="Verdana"/>
              </a:rPr>
              <a:t>MalariaVision-AI</a:t>
            </a:r>
            <a:endParaRPr sz="4000">
              <a:solidFill>
                <a:schemeClr val="dk2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grpSp>
        <p:nvGrpSpPr>
          <p:cNvPr id="1350" name="Google Shape;1350;p105"/>
          <p:cNvGrpSpPr/>
          <p:nvPr/>
        </p:nvGrpSpPr>
        <p:grpSpPr>
          <a:xfrm>
            <a:off x="8047960" y="3533478"/>
            <a:ext cx="1018977" cy="1497069"/>
            <a:chOff x="7809550" y="3183225"/>
            <a:chExt cx="1257375" cy="1847322"/>
          </a:xfrm>
        </p:grpSpPr>
        <p:pic>
          <p:nvPicPr>
            <p:cNvPr id="1351" name="Google Shape;1351;p10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809550" y="4657704"/>
              <a:ext cx="1197769" cy="37284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52" name="Google Shape;1352;p105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945387" y="3917802"/>
              <a:ext cx="1061937" cy="651011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53" name="Google Shape;1353;p10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8004981" y="3183225"/>
              <a:ext cx="1061943" cy="549161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354" name="Google Shape;1354;p105" title="Create a modern logo for 'MalariaVision AI', a medical diagnostic tool using computer vision artific (1).jpe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94089" y="255576"/>
            <a:ext cx="2240026" cy="2240026"/>
          </a:xfrm>
          <a:prstGeom prst="rect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9" name="Shape 1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0" name="Google Shape;1460;p114"/>
          <p:cNvSpPr txBox="1"/>
          <p:nvPr>
            <p:ph type="title"/>
          </p:nvPr>
        </p:nvSpPr>
        <p:spPr>
          <a:xfrm>
            <a:off x="363482" y="257129"/>
            <a:ext cx="5211600" cy="69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latin typeface="Arial"/>
                <a:ea typeface="Arial"/>
                <a:cs typeface="Arial"/>
                <a:sym typeface="Arial"/>
              </a:rPr>
              <a:t>Business Recommendations</a:t>
            </a:r>
            <a:endParaRPr sz="30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1" name="Google Shape;1461;p114"/>
          <p:cNvSpPr txBox="1"/>
          <p:nvPr/>
        </p:nvSpPr>
        <p:spPr>
          <a:xfrm>
            <a:off x="1646273" y="1093500"/>
            <a:ext cx="5061900" cy="238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marR="76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F1F1F"/>
              </a:buClr>
              <a:buSzPts val="1300"/>
              <a:buChar char="●"/>
            </a:pPr>
            <a:r>
              <a:rPr lang="en" sz="1300">
                <a:solidFill>
                  <a:srgbClr val="CC0000"/>
                </a:solidFill>
              </a:rPr>
              <a:t>MalariaVision-AI</a:t>
            </a:r>
            <a:r>
              <a:rPr lang="en" sz="1300">
                <a:solidFill>
                  <a:srgbClr val="1F1F1F"/>
                </a:solidFill>
              </a:rPr>
              <a:t> removes a significant diagnostic barrier to life-saving treatment</a:t>
            </a:r>
            <a:endParaRPr sz="1300">
              <a:solidFill>
                <a:srgbClr val="1F1F1F"/>
              </a:solidFill>
            </a:endParaRPr>
          </a:p>
          <a:p>
            <a:pPr indent="-311150" lvl="0" marL="457200" marR="76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F1F1F"/>
              </a:buClr>
              <a:buSzPts val="1300"/>
              <a:buChar char="●"/>
            </a:pPr>
            <a:r>
              <a:rPr lang="en" sz="1300">
                <a:solidFill>
                  <a:srgbClr val="1F1F1F"/>
                </a:solidFill>
              </a:rPr>
              <a:t>Requires minimal additional infrastructure (internet and camera) and integrates seamlessly into existing clinical workflows</a:t>
            </a:r>
            <a:endParaRPr sz="1300">
              <a:solidFill>
                <a:srgbClr val="1F1F1F"/>
              </a:solidFill>
            </a:endParaRPr>
          </a:p>
          <a:p>
            <a:pPr indent="-311150" lvl="0" marL="457200" marR="76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F1F1F"/>
              </a:buClr>
              <a:buSzPts val="1300"/>
              <a:buChar char="●"/>
            </a:pPr>
            <a:r>
              <a:rPr lang="en" sz="1300">
                <a:solidFill>
                  <a:srgbClr val="1F1F1F"/>
                </a:solidFill>
              </a:rPr>
              <a:t>Results in significant cost savings over </a:t>
            </a:r>
            <a:r>
              <a:rPr lang="en" sz="1300">
                <a:solidFill>
                  <a:srgbClr val="1F1F1F"/>
                </a:solidFill>
              </a:rPr>
              <a:t>traditional</a:t>
            </a:r>
            <a:r>
              <a:rPr lang="en" sz="1300">
                <a:solidFill>
                  <a:srgbClr val="1F1F1F"/>
                </a:solidFill>
              </a:rPr>
              <a:t> diagnosis methodologies</a:t>
            </a:r>
            <a:endParaRPr sz="1300">
              <a:solidFill>
                <a:srgbClr val="1F1F1F"/>
              </a:solidFill>
            </a:endParaRPr>
          </a:p>
          <a:p>
            <a:pPr indent="-311150" lvl="0" marL="457200" marR="76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1F1F1F"/>
              </a:buClr>
              <a:buSzPts val="1300"/>
              <a:buChar char="●"/>
            </a:pPr>
            <a:r>
              <a:rPr lang="en" sz="1300">
                <a:solidFill>
                  <a:srgbClr val="1F1F1F"/>
                </a:solidFill>
              </a:rPr>
              <a:t>Scales to remote settings</a:t>
            </a:r>
            <a:endParaRPr sz="1300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462" name="Google Shape;1462;p114"/>
          <p:cNvSpPr txBox="1"/>
          <p:nvPr/>
        </p:nvSpPr>
        <p:spPr>
          <a:xfrm>
            <a:off x="932100" y="3760325"/>
            <a:ext cx="7373700" cy="723300"/>
          </a:xfrm>
          <a:prstGeom prst="rect">
            <a:avLst/>
          </a:prstGeom>
          <a:noFill/>
          <a:ln cap="flat" cmpd="sng" w="19050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CC0000"/>
                </a:solidFill>
                <a:latin typeface="Sora"/>
                <a:ea typeface="Sora"/>
                <a:cs typeface="Sora"/>
                <a:sym typeface="Sora"/>
              </a:rPr>
              <a:t>MalariaVision-AI </a:t>
            </a:r>
            <a:r>
              <a:rPr lang="en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rPr>
              <a:t>will </a:t>
            </a:r>
            <a:r>
              <a:rPr lang="en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rPr>
              <a:t>democratize</a:t>
            </a:r>
            <a:r>
              <a:rPr lang="en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rPr>
              <a:t> access to accurate, rapid malaria diagnosis and accelerate progress towards malaria elimination in endemic regions</a:t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pic>
        <p:nvPicPr>
          <p:cNvPr id="1463" name="Google Shape;1463;p114" title="Designer.jpe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35675" y="1411275"/>
            <a:ext cx="1649101" cy="1649101"/>
          </a:xfrm>
          <a:prstGeom prst="rect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64" name="Google Shape;1464;p114"/>
          <p:cNvSpPr/>
          <p:nvPr/>
        </p:nvSpPr>
        <p:spPr>
          <a:xfrm flipH="1" rot="10800000">
            <a:off x="-1" y="789172"/>
            <a:ext cx="3964200" cy="180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8" name="Shape 1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9" name="Google Shape;1469;p115"/>
          <p:cNvSpPr txBox="1"/>
          <p:nvPr/>
        </p:nvSpPr>
        <p:spPr>
          <a:xfrm>
            <a:off x="170850" y="3855552"/>
            <a:ext cx="1429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Deployment &amp; Training:</a:t>
            </a:r>
            <a:endParaRPr sz="1200"/>
          </a:p>
        </p:txBody>
      </p:sp>
      <p:sp>
        <p:nvSpPr>
          <p:cNvPr id="1470" name="Google Shape;1470;p115"/>
          <p:cNvSpPr txBox="1"/>
          <p:nvPr/>
        </p:nvSpPr>
        <p:spPr>
          <a:xfrm>
            <a:off x="365775" y="619050"/>
            <a:ext cx="5101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</a:rPr>
              <a:t>Steps Needed for Implementation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1471" name="Google Shape;1471;p115"/>
          <p:cNvSpPr txBox="1"/>
          <p:nvPr/>
        </p:nvSpPr>
        <p:spPr>
          <a:xfrm>
            <a:off x="170850" y="1963202"/>
            <a:ext cx="1196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Technical Development: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1472" name="Google Shape;1472;p115"/>
          <p:cNvSpPr txBox="1"/>
          <p:nvPr/>
        </p:nvSpPr>
        <p:spPr>
          <a:xfrm>
            <a:off x="170850" y="2909366"/>
            <a:ext cx="1557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Regulatory &amp; Clinical Validation: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1473" name="Google Shape;1473;p115"/>
          <p:cNvSpPr txBox="1"/>
          <p:nvPr/>
        </p:nvSpPr>
        <p:spPr>
          <a:xfrm>
            <a:off x="6693257" y="1963202"/>
            <a:ext cx="2317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Implement patient data security and privacy protections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1474" name="Google Shape;1474;p115"/>
          <p:cNvSpPr txBox="1"/>
          <p:nvPr/>
        </p:nvSpPr>
        <p:spPr>
          <a:xfrm>
            <a:off x="4199134" y="1963202"/>
            <a:ext cx="2678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Develop user-friendly interface (mobile app or web portal)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1475" name="Google Shape;1475;p115"/>
          <p:cNvSpPr txBox="1"/>
          <p:nvPr/>
        </p:nvSpPr>
        <p:spPr>
          <a:xfrm>
            <a:off x="1775266" y="1963202"/>
            <a:ext cx="23178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Deploy model to cloud/server infrastructure with secure API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1476" name="Google Shape;1476;p115"/>
          <p:cNvSpPr txBox="1"/>
          <p:nvPr/>
        </p:nvSpPr>
        <p:spPr>
          <a:xfrm>
            <a:off x="6693257" y="2909366"/>
            <a:ext cx="2271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Establish quality assurance and monitoring protocols</a:t>
            </a:r>
            <a:endParaRPr sz="1200"/>
          </a:p>
        </p:txBody>
      </p:sp>
      <p:sp>
        <p:nvSpPr>
          <p:cNvPr id="1477" name="Google Shape;1477;p115"/>
          <p:cNvSpPr txBox="1"/>
          <p:nvPr/>
        </p:nvSpPr>
        <p:spPr>
          <a:xfrm>
            <a:off x="4199134" y="2909377"/>
            <a:ext cx="2271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Obtain regulatory approval (FDA, or local equivalents)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1478" name="Google Shape;1478;p115"/>
          <p:cNvSpPr txBox="1"/>
          <p:nvPr/>
        </p:nvSpPr>
        <p:spPr>
          <a:xfrm>
            <a:off x="1775266" y="2909366"/>
            <a:ext cx="2271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Complete prospective clinical trials in real-world settings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1479" name="Google Shape;1479;p115"/>
          <p:cNvSpPr txBox="1"/>
          <p:nvPr/>
        </p:nvSpPr>
        <p:spPr>
          <a:xfrm>
            <a:off x="6693246" y="3855552"/>
            <a:ext cx="2203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Complete prospective clinical trials in real-world settings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1480" name="Google Shape;1480;p115"/>
          <p:cNvSpPr txBox="1"/>
          <p:nvPr/>
        </p:nvSpPr>
        <p:spPr>
          <a:xfrm>
            <a:off x="4199137" y="3855552"/>
            <a:ext cx="2509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Build partnerships with local and global health organizations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1481" name="Google Shape;1481;p115"/>
          <p:cNvSpPr txBox="1"/>
          <p:nvPr/>
        </p:nvSpPr>
        <p:spPr>
          <a:xfrm>
            <a:off x="1775274" y="3855552"/>
            <a:ext cx="2203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Pilot implementation at select healthcare facilities</a:t>
            </a:r>
            <a:endParaRPr sz="1200">
              <a:solidFill>
                <a:schemeClr val="lt1"/>
              </a:solidFill>
            </a:endParaRPr>
          </a:p>
        </p:txBody>
      </p:sp>
      <p:pic>
        <p:nvPicPr>
          <p:cNvPr id="1482" name="Google Shape;1482;p115" title="Designer (2).jpe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15615" y="177300"/>
            <a:ext cx="1557299" cy="1557299"/>
          </a:xfrm>
          <a:prstGeom prst="rect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83" name="Google Shape;1483;p115"/>
          <p:cNvSpPr/>
          <p:nvPr/>
        </p:nvSpPr>
        <p:spPr>
          <a:xfrm flipH="1" rot="10800000">
            <a:off x="1775273" y="2616750"/>
            <a:ext cx="7135800" cy="27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484" name="Google Shape;1484;p115"/>
          <p:cNvSpPr/>
          <p:nvPr/>
        </p:nvSpPr>
        <p:spPr>
          <a:xfrm flipH="1" rot="10800000">
            <a:off x="1775273" y="3610271"/>
            <a:ext cx="7135800" cy="27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485" name="Google Shape;1485;p115"/>
          <p:cNvSpPr/>
          <p:nvPr/>
        </p:nvSpPr>
        <p:spPr>
          <a:xfrm flipH="1" rot="10800000">
            <a:off x="1775273" y="4638250"/>
            <a:ext cx="7135800" cy="27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486" name="Google Shape;1486;p115"/>
          <p:cNvSpPr/>
          <p:nvPr/>
        </p:nvSpPr>
        <p:spPr>
          <a:xfrm flipH="1" rot="10800000">
            <a:off x="0" y="1087949"/>
            <a:ext cx="3875700" cy="171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0" name="Shape 1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1" name="Google Shape;1491;p116"/>
          <p:cNvSpPr txBox="1"/>
          <p:nvPr>
            <p:ph type="title"/>
          </p:nvPr>
        </p:nvSpPr>
        <p:spPr>
          <a:xfrm>
            <a:off x="2662050" y="1569925"/>
            <a:ext cx="3819900" cy="103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  <p:pic>
        <p:nvPicPr>
          <p:cNvPr id="1492" name="Google Shape;1492;p116" title="Create a modern logo for 'MalariaVision AI', a medical diagnostic tool using computer vision artific (1).jpe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01811" y="3171951"/>
            <a:ext cx="1740375" cy="1740375"/>
          </a:xfrm>
          <a:prstGeom prst="rect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8" name="Shape 1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9" name="Google Shape;1359;p106"/>
          <p:cNvSpPr txBox="1"/>
          <p:nvPr>
            <p:ph idx="4294967295" type="title"/>
          </p:nvPr>
        </p:nvSpPr>
        <p:spPr>
          <a:xfrm>
            <a:off x="194938" y="730716"/>
            <a:ext cx="6507000" cy="18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Malaria kills over 600,000 people annually, with 95% of deaths in sub-Saharan Africa—but the bottleneck isn't treatment, it's </a:t>
            </a:r>
            <a:r>
              <a:rPr b="1" lang="en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diagnosis</a:t>
            </a:r>
            <a:r>
              <a:rPr lang="en" sz="2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2400"/>
          </a:p>
        </p:txBody>
      </p:sp>
      <p:sp>
        <p:nvSpPr>
          <p:cNvPr id="1360" name="Google Shape;1360;p106"/>
          <p:cNvSpPr txBox="1"/>
          <p:nvPr>
            <p:ph idx="1" type="subTitle"/>
          </p:nvPr>
        </p:nvSpPr>
        <p:spPr>
          <a:xfrm>
            <a:off x="497525" y="2105775"/>
            <a:ext cx="6741000" cy="1666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Infrastructure gaps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Manual microscopy requires significant time of highly trained specialists who are scarce in rural endemic regions</a:t>
            </a:r>
            <a:endParaRPr b="1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Diagnostic errors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High inter-observer variability leads to missed or delayed detection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b="1" lang="en"/>
              <a:t>Impact</a:t>
            </a:r>
            <a:r>
              <a:rPr lang="en">
                <a:latin typeface="Sora Light"/>
                <a:ea typeface="Sora Light"/>
                <a:cs typeface="Sora Light"/>
                <a:sym typeface="Sora Light"/>
              </a:rPr>
              <a:t>: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Limited diagnostic access → Preventable deaths                                                                 Delayed or missed diagnosis  →  disease progression, continued transmission, continued disease spread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1" name="Google Shape;1361;p106"/>
          <p:cNvSpPr txBox="1"/>
          <p:nvPr/>
        </p:nvSpPr>
        <p:spPr>
          <a:xfrm>
            <a:off x="1279839" y="3908618"/>
            <a:ext cx="4572000" cy="585000"/>
          </a:xfrm>
          <a:prstGeom prst="rect">
            <a:avLst/>
          </a:prstGeom>
          <a:noFill/>
          <a:ln cap="flat" cmpd="sng" w="19050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Key Takeaway:</a:t>
            </a:r>
            <a:r>
              <a:rPr lang="en" sz="1300"/>
              <a:t> </a:t>
            </a:r>
            <a:r>
              <a:rPr i="1" lang="en" sz="1300"/>
              <a:t>Fast, accurate, accessible diagnosis is the missing link in malaria elimination efforts.</a:t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362" name="Google Shape;1362;p106"/>
          <p:cNvSpPr txBox="1"/>
          <p:nvPr/>
        </p:nvSpPr>
        <p:spPr>
          <a:xfrm>
            <a:off x="2681250" y="121275"/>
            <a:ext cx="4027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rPr>
              <a:t>The Global Malaria Diagnostic Challenge</a:t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pic>
        <p:nvPicPr>
          <p:cNvPr id="1363" name="Google Shape;1363;p106" title="Designer.jpe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24800" y="1168125"/>
            <a:ext cx="1666801" cy="1666801"/>
          </a:xfrm>
          <a:prstGeom prst="rect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7" name="Shape 1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8" name="Google Shape;1368;p107"/>
          <p:cNvSpPr txBox="1"/>
          <p:nvPr>
            <p:ph type="title"/>
          </p:nvPr>
        </p:nvSpPr>
        <p:spPr>
          <a:xfrm>
            <a:off x="357813" y="263438"/>
            <a:ext cx="2825400" cy="65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The solution</a:t>
            </a:r>
            <a:endParaRPr sz="3400"/>
          </a:p>
        </p:txBody>
      </p:sp>
      <p:sp>
        <p:nvSpPr>
          <p:cNvPr id="1369" name="Google Shape;1369;p107"/>
          <p:cNvSpPr txBox="1"/>
          <p:nvPr>
            <p:ph idx="1" type="body"/>
          </p:nvPr>
        </p:nvSpPr>
        <p:spPr>
          <a:xfrm>
            <a:off x="3466589" y="263438"/>
            <a:ext cx="5049000" cy="10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>
                <a:solidFill>
                  <a:srgbClr val="CC0000"/>
                </a:solidFill>
                <a:latin typeface="IBM Plex Sans"/>
                <a:ea typeface="IBM Plex Sans"/>
                <a:cs typeface="IBM Plex Sans"/>
                <a:sym typeface="IBM Plex Sans"/>
              </a:rPr>
              <a:t>MalariaVision-AI</a:t>
            </a:r>
            <a:endParaRPr sz="3200">
              <a:solidFill>
                <a:srgbClr val="CC0000"/>
              </a:solidFill>
              <a:latin typeface="IBM Plex Sans"/>
              <a:ea typeface="IBM Plex Sans"/>
              <a:cs typeface="IBM Plex Sans"/>
              <a:sym typeface="IBM Plex Sans"/>
            </a:endParaRPr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rPr lang="en" sz="1300"/>
              <a:t>AI-Powered Diagnosis: Accessible, Fast, Accurate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70" name="Google Shape;1370;p107" title="Designer (1).jpe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2850" y="2546100"/>
            <a:ext cx="1583401" cy="1583401"/>
          </a:xfrm>
          <a:prstGeom prst="rect">
            <a:avLst/>
          </a:prstGeom>
          <a:noFill/>
          <a:ln cap="flat" cmpd="sng" w="19050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  <a:effectLst>
            <a:reflection blurRad="0" dir="5400000" dist="38100" endA="0" endPos="30000" fadeDir="5400012" kx="0" rotWithShape="0" algn="bl" stPos="0" sy="-100000" ky="0"/>
          </a:effectLst>
        </p:spPr>
      </p:pic>
      <p:sp>
        <p:nvSpPr>
          <p:cNvPr id="1371" name="Google Shape;1371;p107"/>
          <p:cNvSpPr/>
          <p:nvPr/>
        </p:nvSpPr>
        <p:spPr>
          <a:xfrm flipH="1" rot="10800000">
            <a:off x="3458954" y="890275"/>
            <a:ext cx="4732800" cy="9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pic>
        <p:nvPicPr>
          <p:cNvPr id="1372" name="Google Shape;1372;p107" title="Designer (5).jpe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53088" y="3413740"/>
            <a:ext cx="1469924" cy="1469924"/>
          </a:xfrm>
          <a:prstGeom prst="rect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373" name="Google Shape;1373;p107"/>
          <p:cNvSpPr txBox="1"/>
          <p:nvPr/>
        </p:nvSpPr>
        <p:spPr>
          <a:xfrm>
            <a:off x="3830650" y="1546645"/>
            <a:ext cx="5179500" cy="166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/>
              <a:t>The Approach:</a:t>
            </a:r>
            <a:r>
              <a:rPr lang="en" sz="1200"/>
              <a:t> Automated d</a:t>
            </a:r>
            <a:r>
              <a:rPr b="1" lang="en" sz="1200"/>
              <a:t>eep learning computer vision</a:t>
            </a:r>
            <a:r>
              <a:rPr lang="en" sz="1200"/>
              <a:t> to detect malaria-infected erythrocytes from standard blood smear images</a:t>
            </a:r>
            <a:endParaRPr sz="1200"/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600"/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b="1" lang="en" sz="1300"/>
              <a:t>Key Differentiator:</a:t>
            </a:r>
            <a:r>
              <a:rPr lang="en" sz="1300"/>
              <a:t> </a:t>
            </a:r>
            <a:r>
              <a:rPr i="1" lang="en" sz="1300"/>
              <a:t>Combines clinical workflow simplicity with cutting-edge AI—scalable to resource-limited settings</a:t>
            </a:r>
            <a:endParaRPr sz="1300"/>
          </a:p>
          <a:p>
            <a:pPr indent="0" lvl="0" marL="0" rtl="0" algn="l"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7" name="Shape 1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8" name="Google Shape;1378;p108"/>
          <p:cNvSpPr txBox="1"/>
          <p:nvPr>
            <p:ph idx="1" type="subTitle"/>
          </p:nvPr>
        </p:nvSpPr>
        <p:spPr>
          <a:xfrm>
            <a:off x="170850" y="2976125"/>
            <a:ext cx="1495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Basic CNN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600"/>
              </a:spcBef>
              <a:spcAft>
                <a:spcPts val="600"/>
              </a:spcAft>
              <a:buNone/>
            </a:pPr>
            <a:r>
              <a:rPr lang="en" sz="1000"/>
              <a:t>Sequential model with 3 convolutional layers and 1 dense layer</a:t>
            </a:r>
            <a:endParaRPr sz="1000"/>
          </a:p>
        </p:txBody>
      </p:sp>
      <p:sp>
        <p:nvSpPr>
          <p:cNvPr id="1379" name="Google Shape;1379;p108"/>
          <p:cNvSpPr txBox="1"/>
          <p:nvPr>
            <p:ph idx="5" type="subTitle"/>
          </p:nvPr>
        </p:nvSpPr>
        <p:spPr>
          <a:xfrm>
            <a:off x="4597200" y="1993200"/>
            <a:ext cx="1434900" cy="239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Augmented BN LeakyReLU Model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600"/>
              </a:spcBef>
              <a:spcAft>
                <a:spcPts val="600"/>
              </a:spcAft>
              <a:buNone/>
            </a:pPr>
            <a:r>
              <a:rPr lang="en" sz="1000"/>
              <a:t>Same architecture as model 3, but trained with image data augmentation to increase the diversity of the training data</a:t>
            </a:r>
            <a:endParaRPr sz="1000"/>
          </a:p>
        </p:txBody>
      </p:sp>
      <p:sp>
        <p:nvSpPr>
          <p:cNvPr id="1380" name="Google Shape;1380;p108"/>
          <p:cNvSpPr txBox="1"/>
          <p:nvPr>
            <p:ph idx="6" type="subTitle"/>
          </p:nvPr>
        </p:nvSpPr>
        <p:spPr>
          <a:xfrm>
            <a:off x="6031950" y="1649100"/>
            <a:ext cx="1387800" cy="129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Transfer Learning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Uses the pre-trained VGG16 model for the convolutional layers </a:t>
            </a:r>
            <a:endParaRPr sz="1000"/>
          </a:p>
        </p:txBody>
      </p:sp>
      <p:sp>
        <p:nvSpPr>
          <p:cNvPr id="1381" name="Google Shape;1381;p108"/>
          <p:cNvSpPr txBox="1"/>
          <p:nvPr>
            <p:ph idx="7" type="subTitle"/>
          </p:nvPr>
        </p:nvSpPr>
        <p:spPr>
          <a:xfrm>
            <a:off x="7473750" y="1277950"/>
            <a:ext cx="13878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IBM Plex Sans Medium"/>
                <a:ea typeface="IBM Plex Sans Medium"/>
                <a:cs typeface="IBM Plex Sans Medium"/>
                <a:sym typeface="IBM Plex Sans Medium"/>
              </a:rPr>
              <a:t>Goal Achieved</a:t>
            </a:r>
            <a:endParaRPr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000"/>
              <a:t>All models were tested with 2,600 color test images</a:t>
            </a:r>
            <a:endParaRPr sz="1000"/>
          </a:p>
          <a:p>
            <a:pPr indent="0" lvl="0" marL="0" rtl="0" algn="l">
              <a:spcBef>
                <a:spcPts val="600"/>
              </a:spcBef>
              <a:spcAft>
                <a:spcPts val="600"/>
              </a:spcAft>
              <a:buNone/>
            </a:pPr>
            <a:r>
              <a:rPr lang="en" sz="1000"/>
              <a:t>Accuracies achieved were 97.0-98.5%</a:t>
            </a:r>
            <a:endParaRPr sz="1000"/>
          </a:p>
        </p:txBody>
      </p:sp>
      <p:sp>
        <p:nvSpPr>
          <p:cNvPr id="1382" name="Google Shape;1382;p108"/>
          <p:cNvSpPr txBox="1"/>
          <p:nvPr>
            <p:ph idx="3" type="subTitle"/>
          </p:nvPr>
        </p:nvSpPr>
        <p:spPr>
          <a:xfrm>
            <a:off x="1720650" y="2589300"/>
            <a:ext cx="1387800" cy="119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Deeper/Wider CNN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600"/>
              </a:spcBef>
              <a:spcAft>
                <a:spcPts val="600"/>
              </a:spcAft>
              <a:buNone/>
            </a:pPr>
            <a:r>
              <a:rPr lang="en" sz="1000"/>
              <a:t>4 convolutional layers and 2 dense layers</a:t>
            </a:r>
            <a:endParaRPr sz="1000"/>
          </a:p>
        </p:txBody>
      </p:sp>
      <p:sp>
        <p:nvSpPr>
          <p:cNvPr id="1383" name="Google Shape;1383;p108"/>
          <p:cNvSpPr txBox="1"/>
          <p:nvPr>
            <p:ph idx="4" type="subTitle"/>
          </p:nvPr>
        </p:nvSpPr>
        <p:spPr>
          <a:xfrm>
            <a:off x="3155400" y="2306650"/>
            <a:ext cx="1387800" cy="208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CNN with Batch Normalization and Leaky ReLU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600"/>
              </a:spcBef>
              <a:spcAft>
                <a:spcPts val="600"/>
              </a:spcAft>
              <a:buNone/>
            </a:pPr>
            <a:r>
              <a:rPr lang="en" sz="1000"/>
              <a:t>Adds batch </a:t>
            </a:r>
            <a:r>
              <a:rPr lang="en" sz="1000"/>
              <a:t>normalization</a:t>
            </a:r>
            <a:r>
              <a:rPr lang="en" sz="1000"/>
              <a:t> to each convolutional and dense layer, and replaces ReLU with Leaky ReLU</a:t>
            </a:r>
            <a:endParaRPr sz="1000"/>
          </a:p>
        </p:txBody>
      </p:sp>
      <p:sp>
        <p:nvSpPr>
          <p:cNvPr id="1384" name="Google Shape;1384;p108"/>
          <p:cNvSpPr txBox="1"/>
          <p:nvPr>
            <p:ph idx="2" type="title"/>
          </p:nvPr>
        </p:nvSpPr>
        <p:spPr>
          <a:xfrm>
            <a:off x="115025" y="197030"/>
            <a:ext cx="7708200" cy="5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>
                <a:latin typeface="Verdana"/>
                <a:ea typeface="Verdana"/>
                <a:cs typeface="Verdana"/>
                <a:sym typeface="Verdana"/>
              </a:rPr>
              <a:t>Roadmap to </a:t>
            </a:r>
            <a:r>
              <a:rPr lang="en" sz="2700">
                <a:solidFill>
                  <a:srgbClr val="CC0000"/>
                </a:solidFill>
                <a:latin typeface="Verdana"/>
                <a:ea typeface="Verdana"/>
                <a:cs typeface="Verdana"/>
                <a:sym typeface="Verdana"/>
              </a:rPr>
              <a:t>MalariaVision-AI</a:t>
            </a:r>
            <a:r>
              <a:rPr lang="en" sz="2700">
                <a:latin typeface="Verdana"/>
                <a:ea typeface="Verdana"/>
                <a:cs typeface="Verdana"/>
                <a:sym typeface="Verdana"/>
              </a:rPr>
              <a:t> Development</a:t>
            </a:r>
            <a:endParaRPr sz="27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385" name="Google Shape;1385;p108"/>
          <p:cNvSpPr/>
          <p:nvPr/>
        </p:nvSpPr>
        <p:spPr>
          <a:xfrm>
            <a:off x="750" y="2943425"/>
            <a:ext cx="1669500" cy="32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386" name="Google Shape;1386;p108"/>
          <p:cNvSpPr/>
          <p:nvPr/>
        </p:nvSpPr>
        <p:spPr>
          <a:xfrm>
            <a:off x="1713600" y="2556600"/>
            <a:ext cx="1395000" cy="32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387" name="Google Shape;1387;p108"/>
          <p:cNvSpPr/>
          <p:nvPr/>
        </p:nvSpPr>
        <p:spPr>
          <a:xfrm>
            <a:off x="3151800" y="2273950"/>
            <a:ext cx="1395000" cy="327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388" name="Google Shape;1388;p108"/>
          <p:cNvSpPr/>
          <p:nvPr/>
        </p:nvSpPr>
        <p:spPr>
          <a:xfrm>
            <a:off x="4593600" y="1960500"/>
            <a:ext cx="1395000" cy="327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389" name="Google Shape;1389;p108"/>
          <p:cNvSpPr/>
          <p:nvPr/>
        </p:nvSpPr>
        <p:spPr>
          <a:xfrm>
            <a:off x="6028350" y="1616400"/>
            <a:ext cx="1395000" cy="327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390" name="Google Shape;1390;p108"/>
          <p:cNvSpPr/>
          <p:nvPr/>
        </p:nvSpPr>
        <p:spPr>
          <a:xfrm>
            <a:off x="7473750" y="1245250"/>
            <a:ext cx="1669500" cy="327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pic>
        <p:nvPicPr>
          <p:cNvPr id="1391" name="Google Shape;1391;p108" title="Create a modern logo for 'MalariaVision AI', a medical diagnostic tool using computer vision artific (1).jpe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74351" y="2971264"/>
            <a:ext cx="1941061" cy="1941061"/>
          </a:xfrm>
          <a:prstGeom prst="rect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392" name="Google Shape;1392;p108"/>
          <p:cNvSpPr txBox="1"/>
          <p:nvPr/>
        </p:nvSpPr>
        <p:spPr>
          <a:xfrm>
            <a:off x="115025" y="697576"/>
            <a:ext cx="4803600" cy="182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/>
              <a:t> Technical Innovations:</a:t>
            </a:r>
            <a:endParaRPr b="1" sz="1100"/>
          </a:p>
          <a:p>
            <a:pPr indent="-298450" lvl="0" marL="457200" rtl="0" algn="l">
              <a:lnSpc>
                <a:spcPct val="200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Developed and compared </a:t>
            </a:r>
            <a:r>
              <a:rPr b="1" lang="en" sz="1100"/>
              <a:t>5 different CNN architectures</a:t>
            </a:r>
            <a:endParaRPr b="1" sz="1100"/>
          </a:p>
          <a:p>
            <a:pPr indent="-2984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Models were trained on </a:t>
            </a:r>
            <a:r>
              <a:rPr b="1" lang="en" sz="1100"/>
              <a:t>24,958</a:t>
            </a:r>
            <a:r>
              <a:rPr lang="en" sz="1100"/>
              <a:t> images of infected erythrocytes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Selected model optimally balances accuracy, speed, and computational efficiency</a:t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6" name="Shape 1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7" name="Google Shape;1397;p109"/>
          <p:cNvSpPr/>
          <p:nvPr/>
        </p:nvSpPr>
        <p:spPr>
          <a:xfrm>
            <a:off x="228600" y="717118"/>
            <a:ext cx="45372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398" name="Google Shape;1398;p109"/>
          <p:cNvSpPr txBox="1"/>
          <p:nvPr>
            <p:ph idx="13" type="title"/>
          </p:nvPr>
        </p:nvSpPr>
        <p:spPr>
          <a:xfrm>
            <a:off x="228600" y="212229"/>
            <a:ext cx="6953100" cy="51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Verdana"/>
                <a:ea typeface="Verdana"/>
                <a:cs typeface="Verdana"/>
                <a:sym typeface="Verdana"/>
              </a:rPr>
              <a:t>Data Analysis: Comparison of CNN Models</a:t>
            </a:r>
            <a:endParaRPr sz="2400">
              <a:latin typeface="Verdana"/>
              <a:ea typeface="Verdana"/>
              <a:cs typeface="Verdana"/>
              <a:sym typeface="Verdana"/>
            </a:endParaRPr>
          </a:p>
        </p:txBody>
      </p:sp>
      <p:graphicFrame>
        <p:nvGraphicFramePr>
          <p:cNvPr id="1399" name="Google Shape;1399;p109"/>
          <p:cNvGraphicFramePr/>
          <p:nvPr/>
        </p:nvGraphicFramePr>
        <p:xfrm>
          <a:off x="617450" y="10885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{C18EE9E3-CB9E-4089-BDE6-550D06E39CAB}</a:tableStyleId>
              </a:tblPr>
              <a:tblGrid>
                <a:gridCol w="639525"/>
                <a:gridCol w="756425"/>
                <a:gridCol w="765475"/>
                <a:gridCol w="774375"/>
                <a:gridCol w="756425"/>
                <a:gridCol w="855350"/>
                <a:gridCol w="878275"/>
                <a:gridCol w="913350"/>
              </a:tblGrid>
              <a:tr h="625450"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000"/>
                    </a:p>
                    <a:p>
                      <a:pPr indent="0" lvl="0" marL="0" rtl="0" algn="r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Model</a:t>
                      </a:r>
                      <a:endParaRPr b="1"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Global Accuracy</a:t>
                      </a:r>
                      <a:endParaRPr b="1"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Infected</a:t>
                      </a:r>
                      <a:endParaRPr b="1" sz="1000"/>
                    </a:p>
                    <a:p>
                      <a:pPr indent="0" lvl="0" marL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Precision</a:t>
                      </a:r>
                      <a:endParaRPr b="1"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Infected Recall</a:t>
                      </a:r>
                      <a:endParaRPr b="1"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Infected F1-Score</a:t>
                      </a:r>
                      <a:endParaRPr b="1"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Uninfected Precision</a:t>
                      </a:r>
                      <a:endParaRPr b="1"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Uninfected Recall</a:t>
                      </a:r>
                      <a:endParaRPr b="1"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Uninfected F1-Score</a:t>
                      </a:r>
                      <a:endParaRPr b="1"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467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Model 1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0.981154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0.983759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0.978462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0.981103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0.978577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0.983846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0.981204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467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Model 2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0.980000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0.969880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0.990769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0.980213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0.990566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0.969231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0.979782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467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Model 3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0.983846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0.982362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0.985385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0.983871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0.985340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0.982308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0.983821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041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AugBN LReLU Model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0.996151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0.998064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0.989231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0.984085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0.981481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0.980700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0.989374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CCCC"/>
                    </a:solidFill>
                  </a:tcPr>
                </a:tc>
              </a:tr>
              <a:tr h="625450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VGG16 Model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0.972308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0.974498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0.970000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0.972244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0.970138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0.974615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0.972371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80808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1400" name="Google Shape;1400;p109" title="Designer (3).jpe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09525" y="2783431"/>
            <a:ext cx="1478899" cy="1478899"/>
          </a:xfrm>
          <a:prstGeom prst="rect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4" name="Shape 1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5" name="Google Shape;1405;p110"/>
          <p:cNvSpPr txBox="1"/>
          <p:nvPr>
            <p:ph idx="5" type="title"/>
          </p:nvPr>
        </p:nvSpPr>
        <p:spPr>
          <a:xfrm>
            <a:off x="1014300" y="341675"/>
            <a:ext cx="7021500" cy="4881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940"/>
              <a:t>Architecture of the Successful Model</a:t>
            </a:r>
            <a:endParaRPr sz="294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3240"/>
          </a:p>
        </p:txBody>
      </p:sp>
      <p:sp>
        <p:nvSpPr>
          <p:cNvPr id="1406" name="Google Shape;1406;p110"/>
          <p:cNvSpPr/>
          <p:nvPr/>
        </p:nvSpPr>
        <p:spPr>
          <a:xfrm>
            <a:off x="445200" y="875490"/>
            <a:ext cx="8055000" cy="207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grpSp>
        <p:nvGrpSpPr>
          <p:cNvPr id="1407" name="Google Shape;1407;p110"/>
          <p:cNvGrpSpPr/>
          <p:nvPr/>
        </p:nvGrpSpPr>
        <p:grpSpPr>
          <a:xfrm>
            <a:off x="115538" y="1393395"/>
            <a:ext cx="8912927" cy="2788349"/>
            <a:chOff x="127825" y="1083777"/>
            <a:chExt cx="8912927" cy="2788349"/>
          </a:xfrm>
        </p:grpSpPr>
        <p:pic>
          <p:nvPicPr>
            <p:cNvPr id="1408" name="Google Shape;1408;p110" title="malaria_cnn_architecture.png"/>
            <p:cNvPicPr preferRelativeResize="0"/>
            <p:nvPr/>
          </p:nvPicPr>
          <p:blipFill rotWithShape="1">
            <a:blip r:embed="rId3">
              <a:alphaModFix/>
            </a:blip>
            <a:srcRect b="51390" l="0" r="8138" t="6981"/>
            <a:stretch/>
          </p:blipFill>
          <p:spPr>
            <a:xfrm>
              <a:off x="127825" y="1083777"/>
              <a:ext cx="8888352" cy="230175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09" name="Google Shape;1409;p110" title="malaria_cnn_architecture.png"/>
            <p:cNvPicPr preferRelativeResize="0"/>
            <p:nvPr/>
          </p:nvPicPr>
          <p:blipFill rotWithShape="1">
            <a:blip r:embed="rId3">
              <a:alphaModFix/>
            </a:blip>
            <a:srcRect b="37034" l="0" r="8138" t="54165"/>
            <a:stretch/>
          </p:blipFill>
          <p:spPr>
            <a:xfrm>
              <a:off x="152400" y="3385526"/>
              <a:ext cx="8888352" cy="48660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410" name="Google Shape;1410;p110" title="Designer (4).jpeg"/>
          <p:cNvPicPr preferRelativeResize="0"/>
          <p:nvPr/>
        </p:nvPicPr>
        <p:blipFill rotWithShape="1">
          <a:blip r:embed="rId4">
            <a:alphaModFix/>
          </a:blip>
          <a:srcRect b="0" l="9395" r="0" t="7817"/>
          <a:stretch/>
        </p:blipFill>
        <p:spPr>
          <a:xfrm>
            <a:off x="6993300" y="3039100"/>
            <a:ext cx="1841124" cy="1873226"/>
          </a:xfrm>
          <a:prstGeom prst="rect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11" name="Google Shape;1411;p110"/>
          <p:cNvSpPr txBox="1"/>
          <p:nvPr/>
        </p:nvSpPr>
        <p:spPr>
          <a:xfrm>
            <a:off x="1969275" y="962156"/>
            <a:ext cx="51795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Sora"/>
                <a:ea typeface="Sora"/>
                <a:cs typeface="Sora"/>
                <a:sym typeface="Sora"/>
              </a:rPr>
              <a:t>Augmented data with batch normalization and Leaky ReLu</a:t>
            </a:r>
            <a:endParaRPr sz="1200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5" name="Shape 1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6" name="Google Shape;1416;p111"/>
          <p:cNvSpPr/>
          <p:nvPr/>
        </p:nvSpPr>
        <p:spPr>
          <a:xfrm>
            <a:off x="228600" y="717118"/>
            <a:ext cx="45372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417" name="Google Shape;1417;p111"/>
          <p:cNvSpPr txBox="1"/>
          <p:nvPr>
            <p:ph idx="13" type="title"/>
          </p:nvPr>
        </p:nvSpPr>
        <p:spPr>
          <a:xfrm>
            <a:off x="228600" y="212229"/>
            <a:ext cx="6953100" cy="51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Verdana"/>
                <a:ea typeface="Verdana"/>
                <a:cs typeface="Verdana"/>
                <a:sym typeface="Verdana"/>
              </a:rPr>
              <a:t>Data Analysis: Analysis of </a:t>
            </a:r>
            <a:r>
              <a:rPr lang="en" sz="2400">
                <a:solidFill>
                  <a:srgbClr val="CC0000"/>
                </a:solidFill>
                <a:latin typeface="Verdana"/>
                <a:ea typeface="Verdana"/>
                <a:cs typeface="Verdana"/>
                <a:sym typeface="Verdana"/>
              </a:rPr>
              <a:t>MalariaVision-AI</a:t>
            </a:r>
            <a:endParaRPr sz="2400">
              <a:solidFill>
                <a:srgbClr val="CC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1418" name="Google Shape;1418;p1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14345" y="2454850"/>
            <a:ext cx="3696000" cy="248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9" name="Google Shape;1419;p111" title="Designer (3).jpe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85299" y="192565"/>
            <a:ext cx="1030100" cy="1030100"/>
          </a:xfrm>
          <a:prstGeom prst="rect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420" name="Google Shape;1420;p111"/>
          <p:cNvSpPr txBox="1"/>
          <p:nvPr/>
        </p:nvSpPr>
        <p:spPr>
          <a:xfrm>
            <a:off x="4001503" y="1024837"/>
            <a:ext cx="3812700" cy="99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Analysis of training on a single training/validation split of the input data</a:t>
            </a:r>
            <a:endParaRPr sz="1100"/>
          </a:p>
          <a:p>
            <a:pPr indent="-298450" lvl="0" marL="457200" rtl="0" algn="l">
              <a:spcBef>
                <a:spcPts val="1000"/>
              </a:spcBef>
              <a:spcAft>
                <a:spcPts val="1000"/>
              </a:spcAft>
              <a:buSzPts val="1100"/>
              <a:buChar char="●"/>
            </a:pPr>
            <a:r>
              <a:rPr lang="en" sz="1100"/>
              <a:t>Average validation accuracy was 0.9846 and test loss was 0.0491</a:t>
            </a:r>
            <a:endParaRPr sz="1100"/>
          </a:p>
        </p:txBody>
      </p:sp>
      <p:sp>
        <p:nvSpPr>
          <p:cNvPr id="1421" name="Google Shape;1421;p111"/>
          <p:cNvSpPr txBox="1"/>
          <p:nvPr/>
        </p:nvSpPr>
        <p:spPr>
          <a:xfrm>
            <a:off x="458589" y="3598572"/>
            <a:ext cx="4819800" cy="138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Analysis of K-Fold Cross-Validation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Provides a more robust estimate of the model's performance and its ability to generalize compared to a single train/validation split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Average validation accuracy is 0.9734 and validation loss is approximately 0.0888</a:t>
            </a:r>
            <a:endParaRPr sz="1100"/>
          </a:p>
        </p:txBody>
      </p:sp>
      <p:pic>
        <p:nvPicPr>
          <p:cNvPr id="1422" name="Google Shape;1422;p11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90150" y="920700"/>
            <a:ext cx="3631337" cy="2323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6" name="Shape 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27" name="Google Shape;1427;p112"/>
          <p:cNvCxnSpPr/>
          <p:nvPr/>
        </p:nvCxnSpPr>
        <p:spPr>
          <a:xfrm>
            <a:off x="682863" y="2676625"/>
            <a:ext cx="7683000" cy="0"/>
          </a:xfrm>
          <a:prstGeom prst="straightConnector1">
            <a:avLst/>
          </a:prstGeom>
          <a:noFill/>
          <a:ln cap="flat" cmpd="sng" w="9525">
            <a:solidFill>
              <a:schemeClr val="accent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28" name="Google Shape;1428;p112"/>
          <p:cNvSpPr/>
          <p:nvPr/>
        </p:nvSpPr>
        <p:spPr>
          <a:xfrm>
            <a:off x="2350300" y="2496026"/>
            <a:ext cx="361200" cy="36120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328613" rotWithShape="0" algn="bl" dir="2700000" dist="28575">
              <a:schemeClr val="accent3">
                <a:alpha val="56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429" name="Google Shape;1429;p112"/>
          <p:cNvSpPr/>
          <p:nvPr/>
        </p:nvSpPr>
        <p:spPr>
          <a:xfrm>
            <a:off x="4215088" y="2496026"/>
            <a:ext cx="361200" cy="36120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342900" rotWithShape="0" algn="bl" dir="5400000" dist="38100">
              <a:schemeClr val="accent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430" name="Google Shape;1430;p112"/>
          <p:cNvSpPr/>
          <p:nvPr/>
        </p:nvSpPr>
        <p:spPr>
          <a:xfrm>
            <a:off x="621400" y="2496026"/>
            <a:ext cx="361200" cy="36120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328613" rotWithShape="0" algn="bl" dir="2700000" dist="28575">
              <a:schemeClr val="accent4">
                <a:alpha val="56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431" name="Google Shape;1431;p112"/>
          <p:cNvSpPr/>
          <p:nvPr/>
        </p:nvSpPr>
        <p:spPr>
          <a:xfrm>
            <a:off x="6089013" y="2496033"/>
            <a:ext cx="361200" cy="3612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485775" rotWithShape="0" algn="bl" dir="7800000" dist="76200">
              <a:schemeClr val="accent2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432" name="Google Shape;1432;p112"/>
          <p:cNvSpPr/>
          <p:nvPr/>
        </p:nvSpPr>
        <p:spPr>
          <a:xfrm>
            <a:off x="7730567" y="2263523"/>
            <a:ext cx="825900" cy="8262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342900" rotWithShape="0" algn="bl" dir="5400000" dist="38100">
              <a:schemeClr val="accent1">
                <a:alpha val="50000"/>
              </a:scheme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sp>
        <p:nvSpPr>
          <p:cNvPr id="1433" name="Google Shape;1433;p112"/>
          <p:cNvSpPr txBox="1"/>
          <p:nvPr>
            <p:ph idx="5" type="title"/>
          </p:nvPr>
        </p:nvSpPr>
        <p:spPr>
          <a:xfrm>
            <a:off x="317613" y="2031200"/>
            <a:ext cx="9603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Sample Collection</a:t>
            </a:r>
            <a:endParaRPr/>
          </a:p>
        </p:txBody>
      </p:sp>
      <p:sp>
        <p:nvSpPr>
          <p:cNvPr id="1434" name="Google Shape;1434;p112"/>
          <p:cNvSpPr txBox="1"/>
          <p:nvPr>
            <p:ph idx="3" type="title"/>
          </p:nvPr>
        </p:nvSpPr>
        <p:spPr>
          <a:xfrm>
            <a:off x="2117950" y="2031200"/>
            <a:ext cx="8259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Cellular Staining</a:t>
            </a:r>
            <a:endParaRPr/>
          </a:p>
        </p:txBody>
      </p:sp>
      <p:sp>
        <p:nvSpPr>
          <p:cNvPr id="1435" name="Google Shape;1435;p112"/>
          <p:cNvSpPr txBox="1"/>
          <p:nvPr>
            <p:ph idx="4" type="title"/>
          </p:nvPr>
        </p:nvSpPr>
        <p:spPr>
          <a:xfrm>
            <a:off x="3758513" y="2031213"/>
            <a:ext cx="12738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Microscopy and Image Capture</a:t>
            </a:r>
            <a:endParaRPr/>
          </a:p>
        </p:txBody>
      </p:sp>
      <p:sp>
        <p:nvSpPr>
          <p:cNvPr id="1436" name="Google Shape;1436;p112"/>
          <p:cNvSpPr txBox="1"/>
          <p:nvPr>
            <p:ph idx="6" type="title"/>
          </p:nvPr>
        </p:nvSpPr>
        <p:spPr>
          <a:xfrm>
            <a:off x="5650749" y="2031200"/>
            <a:ext cx="12738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Preprocessing</a:t>
            </a:r>
            <a:endParaRPr/>
          </a:p>
        </p:txBody>
      </p:sp>
      <p:sp>
        <p:nvSpPr>
          <p:cNvPr id="1437" name="Google Shape;1437;p112"/>
          <p:cNvSpPr txBox="1"/>
          <p:nvPr>
            <p:ph idx="7" type="title"/>
          </p:nvPr>
        </p:nvSpPr>
        <p:spPr>
          <a:xfrm>
            <a:off x="7495628" y="1797200"/>
            <a:ext cx="1225200" cy="36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</a:t>
            </a:r>
            <a:r>
              <a:rPr lang="en"/>
              <a:t>Input</a:t>
            </a:r>
            <a:r>
              <a:rPr lang="en"/>
              <a:t> Preparation</a:t>
            </a:r>
            <a:endParaRPr/>
          </a:p>
        </p:txBody>
      </p:sp>
      <p:sp>
        <p:nvSpPr>
          <p:cNvPr id="1438" name="Google Shape;1438;p112"/>
          <p:cNvSpPr txBox="1"/>
          <p:nvPr>
            <p:ph idx="1" type="body"/>
          </p:nvPr>
        </p:nvSpPr>
        <p:spPr>
          <a:xfrm>
            <a:off x="-49525" y="2960850"/>
            <a:ext cx="1579500" cy="12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4322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35"/>
              <a:buFont typeface="Arial"/>
              <a:buChar char="●"/>
            </a:pPr>
            <a:r>
              <a:rPr lang="en" sz="103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Venous blood draw from patient</a:t>
            </a:r>
            <a:endParaRPr sz="1035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4322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35"/>
              <a:buFont typeface="Arial"/>
              <a:buChar char="●"/>
            </a:pPr>
            <a:r>
              <a:rPr lang="en" sz="1035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Blood smear preparation on glass slide</a:t>
            </a:r>
            <a:endParaRPr sz="1035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9" name="Google Shape;1439;p112"/>
          <p:cNvSpPr txBox="1"/>
          <p:nvPr>
            <p:ph type="title"/>
          </p:nvPr>
        </p:nvSpPr>
        <p:spPr>
          <a:xfrm>
            <a:off x="276883" y="394869"/>
            <a:ext cx="5829000" cy="8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latin typeface="Verdana"/>
                <a:ea typeface="Verdana"/>
                <a:cs typeface="Verdana"/>
                <a:sym typeface="Verdana"/>
              </a:rPr>
              <a:t>Diagnostic Workflow for Clinical Implementation</a:t>
            </a:r>
            <a:endParaRPr sz="2400"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1440" name="Google Shape;1440;p112"/>
          <p:cNvSpPr txBox="1"/>
          <p:nvPr>
            <p:ph idx="8" type="body"/>
          </p:nvPr>
        </p:nvSpPr>
        <p:spPr>
          <a:xfrm>
            <a:off x="3385650" y="2960850"/>
            <a:ext cx="1885200" cy="139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●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100× oil immersion lens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●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High-resolution image using camera or smartphone adapter on microscope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1" name="Google Shape;1441;p112"/>
          <p:cNvSpPr txBox="1"/>
          <p:nvPr>
            <p:ph idx="9" type="body"/>
          </p:nvPr>
        </p:nvSpPr>
        <p:spPr>
          <a:xfrm>
            <a:off x="5233425" y="2960850"/>
            <a:ext cx="2021700" cy="195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●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to neural network model input size: 100×100 pixels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●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Normalization: Scale pixel values to 0-1 range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●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Divide by 255 (if RGB values are 0-255)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●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Format conversion if needed to ensure RGB 3 channels maintained</a:t>
            </a:r>
            <a:endParaRPr/>
          </a:p>
        </p:txBody>
      </p:sp>
      <p:sp>
        <p:nvSpPr>
          <p:cNvPr id="1442" name="Google Shape;1442;p112"/>
          <p:cNvSpPr txBox="1"/>
          <p:nvPr>
            <p:ph idx="14" type="body"/>
          </p:nvPr>
        </p:nvSpPr>
        <p:spPr>
          <a:xfrm>
            <a:off x="1644300" y="2960850"/>
            <a:ext cx="1583400" cy="148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77495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70"/>
              <a:buFont typeface="Arial"/>
              <a:buChar char="●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Giemsa stain (standard for malaria)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●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Stains parasites purple/blue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●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Red blood cells appear pink</a:t>
            </a:r>
            <a:endParaRPr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3" name="Google Shape;1443;p112"/>
          <p:cNvSpPr txBox="1"/>
          <p:nvPr>
            <p:ph idx="13" type="body"/>
          </p:nvPr>
        </p:nvSpPr>
        <p:spPr>
          <a:xfrm>
            <a:off x="7126525" y="3194850"/>
            <a:ext cx="1925100" cy="18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●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Load image into array format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●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Convert to numpy array 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●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Add batch dimension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●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Ensure correct data type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2100" lvl="0" marL="4572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Char char="●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Run through computer vision model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44" name="Google Shape;1444;p112" title="Designer (2).jpe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61390" y="112575"/>
            <a:ext cx="1350175" cy="1350175"/>
          </a:xfrm>
          <a:prstGeom prst="rect">
            <a:avLst/>
          </a:prstGeom>
          <a:noFill/>
          <a:ln cap="flat" cmpd="sng" w="38100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8" name="Shape 1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9" name="Google Shape;1449;p113"/>
          <p:cNvSpPr txBox="1"/>
          <p:nvPr>
            <p:ph type="title"/>
          </p:nvPr>
        </p:nvSpPr>
        <p:spPr>
          <a:xfrm>
            <a:off x="3551900" y="764891"/>
            <a:ext cx="1833300" cy="356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1F1F1F"/>
                </a:solidFill>
                <a:latin typeface="Arial"/>
                <a:ea typeface="Arial"/>
                <a:cs typeface="Arial"/>
                <a:sym typeface="Arial"/>
              </a:rPr>
              <a:t>For Hospitals:</a:t>
            </a:r>
            <a:r>
              <a:rPr lang="en" sz="1200">
                <a:solidFill>
                  <a:srgbClr val="1F1F1F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200">
              <a:solidFill>
                <a:srgbClr val="1F1F1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1F1F1F"/>
                </a:solidFill>
                <a:latin typeface="Arial"/>
                <a:ea typeface="Arial"/>
                <a:cs typeface="Arial"/>
                <a:sym typeface="Arial"/>
              </a:rPr>
              <a:t>Increased diagnostic capacity: </a:t>
            </a:r>
            <a:r>
              <a:rPr lang="en" sz="1100">
                <a:solidFill>
                  <a:srgbClr val="1F1F1F"/>
                </a:solidFill>
                <a:latin typeface="Arial"/>
                <a:ea typeface="Arial"/>
                <a:cs typeface="Arial"/>
                <a:sym typeface="Arial"/>
              </a:rPr>
              <a:t>10-20× more patients diagnosed per day with same staffing.</a:t>
            </a:r>
            <a:endParaRPr sz="1100">
              <a:solidFill>
                <a:srgbClr val="1F1F1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1F1F1F"/>
                </a:solidFill>
                <a:latin typeface="Arial"/>
                <a:ea typeface="Arial"/>
                <a:cs typeface="Arial"/>
                <a:sym typeface="Arial"/>
              </a:rPr>
              <a:t>Cost reduction: </a:t>
            </a:r>
            <a:r>
              <a:rPr lang="en" sz="1100">
                <a:solidFill>
                  <a:srgbClr val="1F1F1F"/>
                </a:solidFill>
                <a:latin typeface="Arial"/>
                <a:ea typeface="Arial"/>
                <a:cs typeface="Arial"/>
                <a:sym typeface="Arial"/>
              </a:rPr>
              <a:t>Eliminate need for specialized microscopists</a:t>
            </a:r>
            <a:endParaRPr sz="1100">
              <a:solidFill>
                <a:srgbClr val="1F1F1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1F1F1F"/>
                </a:solidFill>
                <a:latin typeface="Arial"/>
                <a:ea typeface="Arial"/>
                <a:cs typeface="Arial"/>
                <a:sym typeface="Arial"/>
              </a:rPr>
              <a:t>Improved accuracy: </a:t>
            </a:r>
            <a:r>
              <a:rPr lang="en" sz="1100">
                <a:solidFill>
                  <a:srgbClr val="1F1F1F"/>
                </a:solidFill>
                <a:latin typeface="Arial"/>
                <a:ea typeface="Arial"/>
                <a:cs typeface="Arial"/>
                <a:sym typeface="Arial"/>
              </a:rPr>
              <a:t>Reduce diagnostic error rate from 20-30% to &lt;5%</a:t>
            </a:r>
            <a:endParaRPr sz="1100">
              <a:solidFill>
                <a:srgbClr val="1F1F1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1F1F1F"/>
                </a:solidFill>
                <a:latin typeface="Arial"/>
                <a:ea typeface="Arial"/>
                <a:cs typeface="Arial"/>
                <a:sym typeface="Arial"/>
              </a:rPr>
              <a:t>Faster turnaround: </a:t>
            </a:r>
            <a:r>
              <a:rPr lang="en" sz="1100">
                <a:solidFill>
                  <a:srgbClr val="1F1F1F"/>
                </a:solidFill>
                <a:latin typeface="Arial"/>
                <a:ea typeface="Arial"/>
                <a:cs typeface="Arial"/>
                <a:sym typeface="Arial"/>
              </a:rPr>
              <a:t>Results in seconds vs. 30-120 minutes per sample</a:t>
            </a:r>
            <a:endParaRPr sz="1100">
              <a:solidFill>
                <a:srgbClr val="1F1F1F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t/>
            </a:r>
            <a:endParaRPr sz="1200">
              <a:latin typeface="IBM Plex Sans Medium"/>
              <a:ea typeface="IBM Plex Sans Medium"/>
              <a:cs typeface="IBM Plex Sans Medium"/>
              <a:sym typeface="IBM Plex Sans Medium"/>
            </a:endParaRPr>
          </a:p>
        </p:txBody>
      </p:sp>
      <p:sp>
        <p:nvSpPr>
          <p:cNvPr id="1450" name="Google Shape;1450;p113"/>
          <p:cNvSpPr txBox="1"/>
          <p:nvPr>
            <p:ph idx="2" type="title"/>
          </p:nvPr>
        </p:nvSpPr>
        <p:spPr>
          <a:xfrm>
            <a:off x="7148925" y="764891"/>
            <a:ext cx="1665300" cy="241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1F1F1F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For Public Health:</a:t>
            </a:r>
            <a:endParaRPr sz="1200">
              <a:solidFill>
                <a:srgbClr val="1F1F1F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1F1F1F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Disease surveillance: </a:t>
            </a:r>
            <a:r>
              <a:rPr lang="en" sz="1100">
                <a:solidFill>
                  <a:srgbClr val="1F1F1F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Real-time tracking of case patterns and outbreaks. </a:t>
            </a:r>
            <a:endParaRPr sz="1100">
              <a:solidFill>
                <a:srgbClr val="1F1F1F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1F1F1F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1F1F1F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Progress towards elimination: </a:t>
            </a:r>
            <a:r>
              <a:rPr lang="en" sz="1100">
                <a:solidFill>
                  <a:srgbClr val="1F1F1F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Accelerated detection supports malaria elimination goals</a:t>
            </a:r>
            <a:r>
              <a:rPr lang="en" sz="1100">
                <a:latin typeface="Sora Light"/>
                <a:ea typeface="Sora Light"/>
                <a:cs typeface="Sora Light"/>
                <a:sym typeface="Sora Light"/>
              </a:rPr>
              <a:t>. </a:t>
            </a:r>
            <a:endParaRPr>
              <a:latin typeface="Sora Light"/>
              <a:ea typeface="Sora Light"/>
              <a:cs typeface="Sora Light"/>
              <a:sym typeface="Sora Light"/>
            </a:endParaRPr>
          </a:p>
        </p:txBody>
      </p:sp>
      <p:sp>
        <p:nvSpPr>
          <p:cNvPr id="1451" name="Google Shape;1451;p113"/>
          <p:cNvSpPr txBox="1"/>
          <p:nvPr>
            <p:ph idx="3" type="title"/>
          </p:nvPr>
        </p:nvSpPr>
        <p:spPr>
          <a:xfrm>
            <a:off x="5434475" y="764891"/>
            <a:ext cx="1665300" cy="297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1F1F1F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For Patients:</a:t>
            </a:r>
            <a:r>
              <a:rPr lang="en" sz="1200">
                <a:solidFill>
                  <a:srgbClr val="1F1F1F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 </a:t>
            </a:r>
            <a:endParaRPr sz="1200">
              <a:solidFill>
                <a:srgbClr val="1F1F1F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1F1F1F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Faster treatment: </a:t>
            </a:r>
            <a:r>
              <a:rPr lang="en" sz="1100">
                <a:solidFill>
                  <a:srgbClr val="1F1F1F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Same-day diagnosis and treatment initiation</a:t>
            </a:r>
            <a:endParaRPr sz="1100">
              <a:solidFill>
                <a:srgbClr val="1F1F1F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1F1F1F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Reduced mortality: </a:t>
            </a:r>
            <a:r>
              <a:rPr lang="en" sz="1100">
                <a:solidFill>
                  <a:srgbClr val="1F1F1F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Early detection prevents progression to severe/cerebral malaria </a:t>
            </a:r>
            <a:endParaRPr sz="1100">
              <a:solidFill>
                <a:srgbClr val="1F1F1F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1F1F1F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Better access: </a:t>
            </a:r>
            <a:r>
              <a:rPr lang="en" sz="1100">
                <a:solidFill>
                  <a:srgbClr val="1F1F1F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Diagnostic capability to reach remote, underserved populations</a:t>
            </a:r>
            <a:endParaRPr sz="1100">
              <a:solidFill>
                <a:srgbClr val="1F1F1F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IBM Plex Sans Medium"/>
              <a:ea typeface="IBM Plex Sans Medium"/>
              <a:cs typeface="IBM Plex Sans Medium"/>
              <a:sym typeface="IBM Plex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ra Light"/>
              <a:ea typeface="Sora Light"/>
              <a:cs typeface="Sora Light"/>
              <a:sym typeface="Sora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None/>
            </a:pPr>
            <a:r>
              <a:t/>
            </a:r>
            <a:endParaRPr>
              <a:latin typeface="Sora Light"/>
              <a:ea typeface="Sora Light"/>
              <a:cs typeface="Sora Light"/>
              <a:sym typeface="Sora Light"/>
            </a:endParaRPr>
          </a:p>
        </p:txBody>
      </p:sp>
      <p:sp>
        <p:nvSpPr>
          <p:cNvPr id="1452" name="Google Shape;1452;p113"/>
          <p:cNvSpPr txBox="1"/>
          <p:nvPr>
            <p:ph idx="5" type="title"/>
          </p:nvPr>
        </p:nvSpPr>
        <p:spPr>
          <a:xfrm>
            <a:off x="351088" y="970248"/>
            <a:ext cx="2778300" cy="1700400"/>
          </a:xfrm>
          <a:prstGeom prst="rect">
            <a:avLst/>
          </a:prstGeom>
          <a:ln cap="flat" cmpd="sng" w="19050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0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1F1F1F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Cost Savings</a:t>
            </a:r>
            <a:endParaRPr sz="2000">
              <a:solidFill>
                <a:srgbClr val="1F1F1F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02895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1F1F1F"/>
              </a:buClr>
              <a:buSzPct val="100000"/>
              <a:buFont typeface="Google Sans Text"/>
              <a:buChar char="●"/>
            </a:pPr>
            <a:r>
              <a:rPr lang="en" sz="1300">
                <a:solidFill>
                  <a:srgbClr val="1F1F1F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Savings per diagnosis: US$13.60-29.40</a:t>
            </a:r>
            <a:endParaRPr sz="1300">
              <a:solidFill>
                <a:srgbClr val="1F1F1F"/>
              </a:solidFill>
              <a:latin typeface="Google Sans Text"/>
              <a:ea typeface="Google Sans Text"/>
              <a:cs typeface="Google Sans Text"/>
              <a:sym typeface="Google Sans Text"/>
            </a:endParaRPr>
          </a:p>
          <a:p>
            <a:pPr indent="-302895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1F1F1F"/>
              </a:buClr>
              <a:buSzPct val="100000"/>
              <a:buFont typeface="Google Sans Text"/>
              <a:buChar char="●"/>
            </a:pPr>
            <a:r>
              <a:rPr lang="en" sz="1300">
                <a:solidFill>
                  <a:srgbClr val="1F1F1F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Annual savings per clinic: US$68k-147k (at 5,000 diagnoses/year)</a:t>
            </a:r>
            <a:endParaRPr sz="1300"/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3" name="Google Shape;1453;p113"/>
          <p:cNvSpPr txBox="1"/>
          <p:nvPr>
            <p:ph idx="6" type="title"/>
          </p:nvPr>
        </p:nvSpPr>
        <p:spPr>
          <a:xfrm>
            <a:off x="3549174" y="244788"/>
            <a:ext cx="2124900" cy="3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en" sz="1800">
                <a:solidFill>
                  <a:srgbClr val="1F1F1F"/>
                </a:solidFill>
                <a:latin typeface="Google Sans Text"/>
                <a:ea typeface="Google Sans Text"/>
                <a:cs typeface="Google Sans Text"/>
                <a:sym typeface="Google Sans Text"/>
              </a:rPr>
              <a:t>Expected Benefits</a:t>
            </a:r>
            <a:endParaRPr sz="1800"/>
          </a:p>
        </p:txBody>
      </p:sp>
      <p:sp>
        <p:nvSpPr>
          <p:cNvPr id="1454" name="Google Shape;1454;p113"/>
          <p:cNvSpPr/>
          <p:nvPr/>
        </p:nvSpPr>
        <p:spPr>
          <a:xfrm flipH="1" rot="10800000">
            <a:off x="3604939" y="683451"/>
            <a:ext cx="5323200" cy="18900"/>
          </a:xfrm>
          <a:prstGeom prst="rect">
            <a:avLst/>
          </a:prstGeom>
          <a:gradFill>
            <a:gsLst>
              <a:gs pos="0">
                <a:schemeClr val="accent2"/>
              </a:gs>
              <a:gs pos="21000">
                <a:schemeClr val="lt2"/>
              </a:gs>
              <a:gs pos="49000">
                <a:schemeClr val="accent1"/>
              </a:gs>
              <a:gs pos="75000">
                <a:schemeClr val="accent3"/>
              </a:gs>
              <a:gs pos="100000">
                <a:schemeClr val="accent4"/>
              </a:gs>
            </a:gsLst>
            <a:lin ang="0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Sora"/>
              <a:ea typeface="Sora"/>
              <a:cs typeface="Sora"/>
              <a:sym typeface="Sora"/>
            </a:endParaRPr>
          </a:p>
        </p:txBody>
      </p:sp>
      <p:pic>
        <p:nvPicPr>
          <p:cNvPr id="1455" name="Google Shape;1455;p113" title="Designer (1).jpe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82150" y="3337800"/>
            <a:ext cx="1495301" cy="1495301"/>
          </a:xfrm>
          <a:prstGeom prst="rect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usiness Plan Presentation">
  <a:themeElements>
    <a:clrScheme name="Simple Light">
      <a:dk1>
        <a:srgbClr val="F9F9F9"/>
      </a:dk1>
      <a:lt1>
        <a:srgbClr val="183C40"/>
      </a:lt1>
      <a:dk2>
        <a:srgbClr val="20494D"/>
      </a:dk2>
      <a:lt2>
        <a:srgbClr val="799DA7"/>
      </a:lt2>
      <a:accent1>
        <a:srgbClr val="B0D5CD"/>
      </a:accent1>
      <a:accent2>
        <a:srgbClr val="A6DAEA"/>
      </a:accent2>
      <a:accent3>
        <a:srgbClr val="B78D43"/>
      </a:accent3>
      <a:accent4>
        <a:srgbClr val="9AA864"/>
      </a:accent4>
      <a:accent5>
        <a:srgbClr val="426345"/>
      </a:accent5>
      <a:accent6>
        <a:srgbClr val="DCDCDC"/>
      </a:accent6>
      <a:hlink>
        <a:srgbClr val="B0D5CD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EOMETRIC OVERLAYS">
  <a:themeElements>
    <a:clrScheme name="Simple Light">
      <a:dk1>
        <a:srgbClr val="FFFFFF"/>
      </a:dk1>
      <a:lt1>
        <a:srgbClr val="353535"/>
      </a:lt1>
      <a:dk2>
        <a:srgbClr val="E3DFD6"/>
      </a:dk2>
      <a:lt2>
        <a:srgbClr val="F0B03B"/>
      </a:lt2>
      <a:accent1>
        <a:srgbClr val="FFEB67"/>
      </a:accent1>
      <a:accent2>
        <a:srgbClr val="FF5777"/>
      </a:accent2>
      <a:accent3>
        <a:srgbClr val="41CC6B"/>
      </a:accent3>
      <a:accent4>
        <a:srgbClr val="4285F4"/>
      </a:accent4>
      <a:accent5>
        <a:srgbClr val="69615E"/>
      </a:accent5>
      <a:accent6>
        <a:srgbClr val="FF866D"/>
      </a:accent6>
      <a:hlink>
        <a:srgbClr val="2A292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